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48" r:id="rId4"/>
    <p:sldMasterId id="2147483988" r:id="rId5"/>
  </p:sldMasterIdLst>
  <p:notesMasterIdLst>
    <p:notesMasterId r:id="rId7"/>
  </p:notesMasterIdLst>
  <p:handoutMasterIdLst>
    <p:handoutMasterId r:id="rId8"/>
  </p:handoutMasterIdLst>
  <p:sldIdLst>
    <p:sldId id="878" r:id="rId6"/>
  </p:sldIdLst>
  <p:sldSz cx="12188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160" userDrawn="1">
          <p15:clr>
            <a:srgbClr val="A4A3A4"/>
          </p15:clr>
        </p15:guide>
        <p15:guide id="3" orient="horz" pos="1207" userDrawn="1">
          <p15:clr>
            <a:srgbClr val="A4A3A4"/>
          </p15:clr>
        </p15:guide>
        <p15:guide id="4" orient="horz" pos="1480" userDrawn="1">
          <p15:clr>
            <a:srgbClr val="A4A3A4"/>
          </p15:clr>
        </p15:guide>
        <p15:guide id="6" orient="horz" pos="3974" userDrawn="1">
          <p15:clr>
            <a:srgbClr val="A4A3A4"/>
          </p15:clr>
        </p15:guide>
        <p15:guide id="7" pos="2274" userDrawn="1">
          <p15:clr>
            <a:srgbClr val="A4A3A4"/>
          </p15:clr>
        </p15:guide>
        <p15:guide id="8" pos="6402" userDrawn="1">
          <p15:clr>
            <a:srgbClr val="A4A3A4"/>
          </p15:clr>
        </p15:guide>
        <p15:guide id="9" pos="7627" userDrawn="1">
          <p15:clr>
            <a:srgbClr val="A4A3A4"/>
          </p15:clr>
        </p15:guide>
        <p15:guide id="10" pos="97" userDrawn="1">
          <p15:clr>
            <a:srgbClr val="A4A3A4"/>
          </p15:clr>
        </p15:guide>
        <p15:guide id="11" pos="3816" userDrawn="1">
          <p15:clr>
            <a:srgbClr val="A4A3A4"/>
          </p15:clr>
        </p15:guide>
        <p15:guide id="12" orient="horz" pos="17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435">
          <p15:clr>
            <a:srgbClr val="A4A3A4"/>
          </p15:clr>
        </p15:guide>
        <p15:guide id="3" pos="386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mwo" initials="k" lastIdx="8" clrIdx="0"/>
  <p:cmAuthor id="1" name="Josiah Slifer" initials="J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B0"/>
    <a:srgbClr val="3159B1"/>
    <a:srgbClr val="3366CC"/>
    <a:srgbClr val="4D4F53"/>
    <a:srgbClr val="336699"/>
    <a:srgbClr val="04468E"/>
    <a:srgbClr val="18409A"/>
    <a:srgbClr val="054081"/>
    <a:srgbClr val="7F7F7F"/>
    <a:srgbClr val="5E5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50" autoAdjust="0"/>
    <p:restoredTop sz="85009" autoAdjust="0"/>
  </p:normalViewPr>
  <p:slideViewPr>
    <p:cSldViewPr snapToGrid="0">
      <p:cViewPr varScale="1">
        <p:scale>
          <a:sx n="94" d="100"/>
          <a:sy n="94" d="100"/>
        </p:scale>
        <p:origin x="492" y="78"/>
      </p:cViewPr>
      <p:guideLst>
        <p:guide orient="horz" pos="2160"/>
        <p:guide orient="horz" pos="1207"/>
        <p:guide orient="horz" pos="1480"/>
        <p:guide orient="horz" pos="3974"/>
        <p:guide pos="2274"/>
        <p:guide pos="6402"/>
        <p:guide pos="7627"/>
        <p:guide pos="97"/>
        <p:guide pos="3816"/>
        <p:guide orient="horz" pos="17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4956" y="-240"/>
      </p:cViewPr>
      <p:guideLst>
        <p:guide orient="horz" pos="3127"/>
        <p:guide pos="435"/>
        <p:guide pos="38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435199" cy="496671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pPr>
              <a:defRPr/>
            </a:pPr>
            <a:fld id="{CCFC2C64-2605-4472-B08B-7B4E90370BB9}" type="datetimeFigureOut">
              <a:rPr lang="en-US"/>
              <a:pPr>
                <a:defRPr/>
              </a:pPr>
              <a:t>5/13/2019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272"/>
            <a:ext cx="2458741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A2B143A-5707-4BEA-B276-9934CEA646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6" name="Group 68"/>
          <p:cNvGrpSpPr/>
          <p:nvPr/>
        </p:nvGrpSpPr>
        <p:grpSpPr>
          <a:xfrm>
            <a:off x="519268" y="63401"/>
            <a:ext cx="1128653" cy="481348"/>
            <a:chOff x="727075" y="755650"/>
            <a:chExt cx="1776413" cy="703263"/>
          </a:xfrm>
          <a:solidFill>
            <a:srgbClr val="4D4F53"/>
          </a:solidFill>
        </p:grpSpPr>
        <p:sp>
          <p:nvSpPr>
            <p:cNvPr id="7" name="Freeform 57"/>
            <p:cNvSpPr>
              <a:spLocks noEditPoints="1"/>
            </p:cNvSpPr>
            <p:nvPr/>
          </p:nvSpPr>
          <p:spPr bwMode="auto">
            <a:xfrm>
              <a:off x="2416175" y="925513"/>
              <a:ext cx="87313" cy="889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6"/>
                </a:cxn>
                <a:cxn ang="0">
                  <a:pos x="17" y="33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17" y="0"/>
                </a:cxn>
                <a:cxn ang="0">
                  <a:pos x="17" y="31"/>
                </a:cxn>
                <a:cxn ang="0">
                  <a:pos x="2" y="16"/>
                </a:cxn>
                <a:cxn ang="0">
                  <a:pos x="17" y="2"/>
                </a:cxn>
                <a:cxn ang="0">
                  <a:pos x="31" y="16"/>
                </a:cxn>
                <a:cxn ang="0">
                  <a:pos x="17" y="31"/>
                </a:cxn>
              </a:cxnLst>
              <a:rect l="0" t="0" r="r" b="b"/>
              <a:pathLst>
                <a:path w="33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7"/>
                    <a:pt x="26" y="0"/>
                    <a:pt x="17" y="0"/>
                  </a:cubicBezTo>
                  <a:close/>
                  <a:moveTo>
                    <a:pt x="17" y="31"/>
                  </a:moveTo>
                  <a:cubicBezTo>
                    <a:pt x="9" y="31"/>
                    <a:pt x="2" y="24"/>
                    <a:pt x="2" y="16"/>
                  </a:cubicBezTo>
                  <a:cubicBezTo>
                    <a:pt x="2" y="8"/>
                    <a:pt x="9" y="2"/>
                    <a:pt x="17" y="2"/>
                  </a:cubicBezTo>
                  <a:cubicBezTo>
                    <a:pt x="25" y="2"/>
                    <a:pt x="31" y="8"/>
                    <a:pt x="31" y="16"/>
                  </a:cubicBezTo>
                  <a:cubicBezTo>
                    <a:pt x="31" y="24"/>
                    <a:pt x="25" y="31"/>
                    <a:pt x="17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58"/>
            <p:cNvSpPr>
              <a:spLocks noEditPoints="1"/>
            </p:cNvSpPr>
            <p:nvPr/>
          </p:nvSpPr>
          <p:spPr bwMode="auto">
            <a:xfrm>
              <a:off x="2443163" y="944563"/>
              <a:ext cx="36513" cy="47625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3" y="11"/>
                </a:cxn>
                <a:cxn ang="0">
                  <a:pos x="6" y="11"/>
                </a:cxn>
                <a:cxn ang="0">
                  <a:pos x="11" y="16"/>
                </a:cxn>
                <a:cxn ang="0">
                  <a:pos x="11" y="18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0" y="10"/>
                </a:cxn>
                <a:cxn ang="0">
                  <a:pos x="14" y="5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11" y="5"/>
                </a:cxn>
                <a:cxn ang="0">
                  <a:pos x="6" y="9"/>
                </a:cxn>
              </a:cxnLst>
              <a:rect l="0" t="0" r="r" b="b"/>
              <a:pathLst>
                <a:path w="14" h="18">
                  <a:moveTo>
                    <a:pt x="14" y="5"/>
                  </a:moveTo>
                  <a:cubicBezTo>
                    <a:pt x="14" y="1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10" y="11"/>
                    <a:pt x="11" y="12"/>
                    <a:pt x="11" y="16"/>
                  </a:cubicBezTo>
                  <a:cubicBezTo>
                    <a:pt x="11" y="17"/>
                    <a:pt x="11" y="18"/>
                    <a:pt x="1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4" y="12"/>
                    <a:pt x="12" y="10"/>
                    <a:pt x="10" y="10"/>
                  </a:cubicBezTo>
                  <a:cubicBezTo>
                    <a:pt x="12" y="9"/>
                    <a:pt x="14" y="8"/>
                    <a:pt x="14" y="5"/>
                  </a:cubicBezTo>
                  <a:close/>
                  <a:moveTo>
                    <a:pt x="6" y="9"/>
                  </a:moveTo>
                  <a:cubicBezTo>
                    <a:pt x="3" y="9"/>
                    <a:pt x="3" y="9"/>
                    <a:pt x="3" y="9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9" y="2"/>
                    <a:pt x="11" y="3"/>
                    <a:pt x="11" y="5"/>
                  </a:cubicBezTo>
                  <a:cubicBezTo>
                    <a:pt x="11" y="8"/>
                    <a:pt x="9" y="9"/>
                    <a:pt x="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Freeform 59"/>
            <p:cNvSpPr>
              <a:spLocks/>
            </p:cNvSpPr>
            <p:nvPr/>
          </p:nvSpPr>
          <p:spPr bwMode="auto">
            <a:xfrm>
              <a:off x="1227138" y="925513"/>
              <a:ext cx="276225" cy="366713"/>
            </a:xfrm>
            <a:custGeom>
              <a:avLst/>
              <a:gdLst/>
              <a:ahLst/>
              <a:cxnLst>
                <a:cxn ang="0">
                  <a:pos x="52" y="231"/>
                </a:cxn>
                <a:cxn ang="0">
                  <a:pos x="121" y="231"/>
                </a:cxn>
                <a:cxn ang="0">
                  <a:pos x="121" y="61"/>
                </a:cxn>
                <a:cxn ang="0">
                  <a:pos x="174" y="61"/>
                </a:cxn>
                <a:cxn ang="0">
                  <a:pos x="174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52" y="61"/>
                </a:cxn>
                <a:cxn ang="0">
                  <a:pos x="52" y="231"/>
                </a:cxn>
              </a:cxnLst>
              <a:rect l="0" t="0" r="r" b="b"/>
              <a:pathLst>
                <a:path w="174" h="231">
                  <a:moveTo>
                    <a:pt x="52" y="231"/>
                  </a:moveTo>
                  <a:lnTo>
                    <a:pt x="121" y="231"/>
                  </a:lnTo>
                  <a:lnTo>
                    <a:pt x="121" y="61"/>
                  </a:lnTo>
                  <a:lnTo>
                    <a:pt x="174" y="61"/>
                  </a:lnTo>
                  <a:lnTo>
                    <a:pt x="174" y="0"/>
                  </a:lnTo>
                  <a:lnTo>
                    <a:pt x="0" y="0"/>
                  </a:lnTo>
                  <a:lnTo>
                    <a:pt x="0" y="61"/>
                  </a:lnTo>
                  <a:lnTo>
                    <a:pt x="52" y="61"/>
                  </a:lnTo>
                  <a:lnTo>
                    <a:pt x="52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Rectangle 60"/>
            <p:cNvSpPr>
              <a:spLocks noChangeArrowheads="1"/>
            </p:cNvSpPr>
            <p:nvPr/>
          </p:nvSpPr>
          <p:spPr bwMode="auto">
            <a:xfrm>
              <a:off x="1876425" y="925513"/>
              <a:ext cx="107950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61"/>
            <p:cNvSpPr>
              <a:spLocks/>
            </p:cNvSpPr>
            <p:nvPr/>
          </p:nvSpPr>
          <p:spPr bwMode="auto">
            <a:xfrm>
              <a:off x="2001838" y="925513"/>
              <a:ext cx="401638" cy="366713"/>
            </a:xfrm>
            <a:custGeom>
              <a:avLst/>
              <a:gdLst/>
              <a:ahLst/>
              <a:cxnLst>
                <a:cxn ang="0">
                  <a:pos x="83" y="231"/>
                </a:cxn>
                <a:cxn ang="0">
                  <a:pos x="132" y="164"/>
                </a:cxn>
                <a:cxn ang="0">
                  <a:pos x="170" y="231"/>
                </a:cxn>
                <a:cxn ang="0">
                  <a:pos x="253" y="231"/>
                </a:cxn>
                <a:cxn ang="0">
                  <a:pos x="172" y="106"/>
                </a:cxn>
                <a:cxn ang="0">
                  <a:pos x="249" y="0"/>
                </a:cxn>
                <a:cxn ang="0">
                  <a:pos x="164" y="0"/>
                </a:cxn>
                <a:cxn ang="0">
                  <a:pos x="132" y="49"/>
                </a:cxn>
                <a:cxn ang="0">
                  <a:pos x="105" y="0"/>
                </a:cxn>
                <a:cxn ang="0">
                  <a:pos x="21" y="0"/>
                </a:cxn>
                <a:cxn ang="0">
                  <a:pos x="92" y="106"/>
                </a:cxn>
                <a:cxn ang="0">
                  <a:pos x="0" y="231"/>
                </a:cxn>
                <a:cxn ang="0">
                  <a:pos x="83" y="231"/>
                </a:cxn>
              </a:cxnLst>
              <a:rect l="0" t="0" r="r" b="b"/>
              <a:pathLst>
                <a:path w="253" h="231">
                  <a:moveTo>
                    <a:pt x="83" y="231"/>
                  </a:moveTo>
                  <a:lnTo>
                    <a:pt x="132" y="164"/>
                  </a:lnTo>
                  <a:lnTo>
                    <a:pt x="170" y="231"/>
                  </a:lnTo>
                  <a:lnTo>
                    <a:pt x="253" y="231"/>
                  </a:lnTo>
                  <a:lnTo>
                    <a:pt x="172" y="106"/>
                  </a:lnTo>
                  <a:lnTo>
                    <a:pt x="249" y="0"/>
                  </a:lnTo>
                  <a:lnTo>
                    <a:pt x="164" y="0"/>
                  </a:lnTo>
                  <a:lnTo>
                    <a:pt x="132" y="49"/>
                  </a:lnTo>
                  <a:lnTo>
                    <a:pt x="105" y="0"/>
                  </a:lnTo>
                  <a:lnTo>
                    <a:pt x="21" y="0"/>
                  </a:lnTo>
                  <a:lnTo>
                    <a:pt x="92" y="106"/>
                  </a:lnTo>
                  <a:lnTo>
                    <a:pt x="0" y="231"/>
                  </a:lnTo>
                  <a:lnTo>
                    <a:pt x="83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Rectangle 62"/>
            <p:cNvSpPr>
              <a:spLocks noChangeArrowheads="1"/>
            </p:cNvSpPr>
            <p:nvPr/>
          </p:nvSpPr>
          <p:spPr bwMode="auto">
            <a:xfrm>
              <a:off x="1089025" y="925513"/>
              <a:ext cx="109538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Freeform 63"/>
            <p:cNvSpPr>
              <a:spLocks/>
            </p:cNvSpPr>
            <p:nvPr/>
          </p:nvSpPr>
          <p:spPr bwMode="auto">
            <a:xfrm>
              <a:off x="727075" y="917575"/>
              <a:ext cx="327025" cy="382588"/>
            </a:xfrm>
            <a:custGeom>
              <a:avLst/>
              <a:gdLst/>
              <a:ahLst/>
              <a:cxnLst>
                <a:cxn ang="0">
                  <a:pos x="72" y="143"/>
                </a:cxn>
                <a:cxn ang="0">
                  <a:pos x="123" y="121"/>
                </a:cxn>
                <a:cxn ang="0">
                  <a:pos x="102" y="86"/>
                </a:cxn>
                <a:cxn ang="0">
                  <a:pos x="72" y="103"/>
                </a:cxn>
                <a:cxn ang="0">
                  <a:pos x="42" y="71"/>
                </a:cxn>
                <a:cxn ang="0">
                  <a:pos x="72" y="40"/>
                </a:cxn>
                <a:cxn ang="0">
                  <a:pos x="102" y="57"/>
                </a:cxn>
                <a:cxn ang="0">
                  <a:pos x="123" y="22"/>
                </a:cxn>
                <a:cxn ang="0">
                  <a:pos x="72" y="0"/>
                </a:cxn>
                <a:cxn ang="0">
                  <a:pos x="0" y="71"/>
                </a:cxn>
                <a:cxn ang="0">
                  <a:pos x="0" y="72"/>
                </a:cxn>
                <a:cxn ang="0">
                  <a:pos x="72" y="143"/>
                </a:cxn>
              </a:cxnLst>
              <a:rect l="0" t="0" r="r" b="b"/>
              <a:pathLst>
                <a:path w="123" h="143">
                  <a:moveTo>
                    <a:pt x="72" y="143"/>
                  </a:moveTo>
                  <a:cubicBezTo>
                    <a:pt x="92" y="143"/>
                    <a:pt x="110" y="135"/>
                    <a:pt x="123" y="121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96" y="96"/>
                    <a:pt x="84" y="103"/>
                    <a:pt x="72" y="103"/>
                  </a:cubicBezTo>
                  <a:cubicBezTo>
                    <a:pt x="54" y="103"/>
                    <a:pt x="42" y="89"/>
                    <a:pt x="42" y="71"/>
                  </a:cubicBezTo>
                  <a:cubicBezTo>
                    <a:pt x="42" y="54"/>
                    <a:pt x="54" y="40"/>
                    <a:pt x="72" y="40"/>
                  </a:cubicBezTo>
                  <a:cubicBezTo>
                    <a:pt x="84" y="40"/>
                    <a:pt x="96" y="47"/>
                    <a:pt x="102" y="57"/>
                  </a:cubicBezTo>
                  <a:cubicBezTo>
                    <a:pt x="123" y="22"/>
                    <a:pt x="123" y="22"/>
                    <a:pt x="123" y="22"/>
                  </a:cubicBezTo>
                  <a:cubicBezTo>
                    <a:pt x="110" y="8"/>
                    <a:pt x="92" y="0"/>
                    <a:pt x="72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1"/>
                    <a:pt x="32" y="143"/>
                    <a:pt x="72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64"/>
            <p:cNvSpPr>
              <a:spLocks noEditPoints="1"/>
            </p:cNvSpPr>
            <p:nvPr/>
          </p:nvSpPr>
          <p:spPr bwMode="auto">
            <a:xfrm>
              <a:off x="1533525" y="925513"/>
              <a:ext cx="315913" cy="366713"/>
            </a:xfrm>
            <a:custGeom>
              <a:avLst/>
              <a:gdLst/>
              <a:ahLst/>
              <a:cxnLst>
                <a:cxn ang="0">
                  <a:pos x="41" y="96"/>
                </a:cxn>
                <a:cxn ang="0">
                  <a:pos x="67" y="137"/>
                </a:cxn>
                <a:cxn ang="0">
                  <a:pos x="119" y="137"/>
                </a:cxn>
                <a:cxn ang="0">
                  <a:pos x="77" y="82"/>
                </a:cxn>
                <a:cxn ang="0">
                  <a:pos x="102" y="43"/>
                </a:cxn>
                <a:cxn ang="0">
                  <a:pos x="91" y="13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41" y="137"/>
                </a:cxn>
                <a:cxn ang="0">
                  <a:pos x="41" y="96"/>
                </a:cxn>
                <a:cxn ang="0">
                  <a:pos x="41" y="29"/>
                </a:cxn>
                <a:cxn ang="0">
                  <a:pos x="62" y="35"/>
                </a:cxn>
                <a:cxn ang="0">
                  <a:pos x="66" y="46"/>
                </a:cxn>
                <a:cxn ang="0">
                  <a:pos x="41" y="62"/>
                </a:cxn>
                <a:cxn ang="0">
                  <a:pos x="41" y="29"/>
                </a:cxn>
              </a:cxnLst>
              <a:rect l="0" t="0" r="r" b="b"/>
              <a:pathLst>
                <a:path w="119" h="137">
                  <a:moveTo>
                    <a:pt x="41" y="96"/>
                  </a:moveTo>
                  <a:cubicBezTo>
                    <a:pt x="67" y="137"/>
                    <a:pt x="67" y="137"/>
                    <a:pt x="67" y="137"/>
                  </a:cubicBezTo>
                  <a:cubicBezTo>
                    <a:pt x="119" y="137"/>
                    <a:pt x="119" y="137"/>
                    <a:pt x="119" y="137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2" y="77"/>
                    <a:pt x="102" y="62"/>
                    <a:pt x="102" y="43"/>
                  </a:cubicBezTo>
                  <a:cubicBezTo>
                    <a:pt x="102" y="31"/>
                    <a:pt x="99" y="20"/>
                    <a:pt x="91" y="13"/>
                  </a:cubicBezTo>
                  <a:cubicBezTo>
                    <a:pt x="82" y="4"/>
                    <a:pt x="70" y="0"/>
                    <a:pt x="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41" y="137"/>
                    <a:pt x="41" y="137"/>
                    <a:pt x="41" y="137"/>
                  </a:cubicBezTo>
                  <a:lnTo>
                    <a:pt x="41" y="96"/>
                  </a:lnTo>
                  <a:close/>
                  <a:moveTo>
                    <a:pt x="41" y="29"/>
                  </a:moveTo>
                  <a:cubicBezTo>
                    <a:pt x="48" y="29"/>
                    <a:pt x="57" y="30"/>
                    <a:pt x="62" y="35"/>
                  </a:cubicBezTo>
                  <a:cubicBezTo>
                    <a:pt x="64" y="37"/>
                    <a:pt x="66" y="41"/>
                    <a:pt x="66" y="46"/>
                  </a:cubicBezTo>
                  <a:cubicBezTo>
                    <a:pt x="66" y="57"/>
                    <a:pt x="58" y="61"/>
                    <a:pt x="41" y="62"/>
                  </a:cubicBezTo>
                  <a:lnTo>
                    <a:pt x="41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Oval 65"/>
            <p:cNvSpPr>
              <a:spLocks noChangeArrowheads="1"/>
            </p:cNvSpPr>
            <p:nvPr/>
          </p:nvSpPr>
          <p:spPr bwMode="auto">
            <a:xfrm>
              <a:off x="1074738" y="755650"/>
              <a:ext cx="136525" cy="1397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Oval 66"/>
            <p:cNvSpPr>
              <a:spLocks noChangeArrowheads="1"/>
            </p:cNvSpPr>
            <p:nvPr/>
          </p:nvSpPr>
          <p:spPr bwMode="auto">
            <a:xfrm>
              <a:off x="1860550" y="1322388"/>
              <a:ext cx="138113" cy="1365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192649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278480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8C93FE8-3C42-4467-93C0-FA07AE06CEE7}" type="datetimeFigureOut">
              <a:rPr lang="en-US"/>
              <a:pPr>
                <a:defRPr/>
              </a:pPr>
              <a:t>5/13/2019</a:t>
            </a:fld>
            <a:endParaRPr lang="en-US" dirty="0"/>
          </a:p>
        </p:txBody>
      </p:sp>
      <p:sp>
        <p:nvSpPr>
          <p:cNvPr id="2253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5613" y="746125"/>
            <a:ext cx="5886450" cy="3313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209893"/>
            <a:ext cx="5438140" cy="5160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272"/>
            <a:ext cx="2278480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203375E-CEC1-4AC3-BBFC-3A408BFC8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7" name="Group 68"/>
          <p:cNvGrpSpPr/>
          <p:nvPr/>
        </p:nvGrpSpPr>
        <p:grpSpPr>
          <a:xfrm>
            <a:off x="660519" y="114121"/>
            <a:ext cx="963861" cy="411067"/>
            <a:chOff x="727075" y="755650"/>
            <a:chExt cx="1776413" cy="703263"/>
          </a:xfrm>
          <a:solidFill>
            <a:srgbClr val="4D4F53"/>
          </a:solidFill>
        </p:grpSpPr>
        <p:sp>
          <p:nvSpPr>
            <p:cNvPr id="8" name="Freeform 57"/>
            <p:cNvSpPr>
              <a:spLocks noEditPoints="1"/>
            </p:cNvSpPr>
            <p:nvPr/>
          </p:nvSpPr>
          <p:spPr bwMode="auto">
            <a:xfrm>
              <a:off x="2416175" y="925513"/>
              <a:ext cx="87313" cy="889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6"/>
                </a:cxn>
                <a:cxn ang="0">
                  <a:pos x="17" y="33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17" y="0"/>
                </a:cxn>
                <a:cxn ang="0">
                  <a:pos x="17" y="31"/>
                </a:cxn>
                <a:cxn ang="0">
                  <a:pos x="2" y="16"/>
                </a:cxn>
                <a:cxn ang="0">
                  <a:pos x="17" y="2"/>
                </a:cxn>
                <a:cxn ang="0">
                  <a:pos x="31" y="16"/>
                </a:cxn>
                <a:cxn ang="0">
                  <a:pos x="17" y="31"/>
                </a:cxn>
              </a:cxnLst>
              <a:rect l="0" t="0" r="r" b="b"/>
              <a:pathLst>
                <a:path w="33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7"/>
                    <a:pt x="26" y="0"/>
                    <a:pt x="17" y="0"/>
                  </a:cubicBezTo>
                  <a:close/>
                  <a:moveTo>
                    <a:pt x="17" y="31"/>
                  </a:moveTo>
                  <a:cubicBezTo>
                    <a:pt x="9" y="31"/>
                    <a:pt x="2" y="24"/>
                    <a:pt x="2" y="16"/>
                  </a:cubicBezTo>
                  <a:cubicBezTo>
                    <a:pt x="2" y="8"/>
                    <a:pt x="9" y="2"/>
                    <a:pt x="17" y="2"/>
                  </a:cubicBezTo>
                  <a:cubicBezTo>
                    <a:pt x="25" y="2"/>
                    <a:pt x="31" y="8"/>
                    <a:pt x="31" y="16"/>
                  </a:cubicBezTo>
                  <a:cubicBezTo>
                    <a:pt x="31" y="24"/>
                    <a:pt x="25" y="31"/>
                    <a:pt x="17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Freeform 58"/>
            <p:cNvSpPr>
              <a:spLocks noEditPoints="1"/>
            </p:cNvSpPr>
            <p:nvPr/>
          </p:nvSpPr>
          <p:spPr bwMode="auto">
            <a:xfrm>
              <a:off x="2443163" y="944563"/>
              <a:ext cx="36513" cy="47625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3" y="11"/>
                </a:cxn>
                <a:cxn ang="0">
                  <a:pos x="6" y="11"/>
                </a:cxn>
                <a:cxn ang="0">
                  <a:pos x="11" y="16"/>
                </a:cxn>
                <a:cxn ang="0">
                  <a:pos x="11" y="18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0" y="10"/>
                </a:cxn>
                <a:cxn ang="0">
                  <a:pos x="14" y="5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11" y="5"/>
                </a:cxn>
                <a:cxn ang="0">
                  <a:pos x="6" y="9"/>
                </a:cxn>
              </a:cxnLst>
              <a:rect l="0" t="0" r="r" b="b"/>
              <a:pathLst>
                <a:path w="14" h="18">
                  <a:moveTo>
                    <a:pt x="14" y="5"/>
                  </a:moveTo>
                  <a:cubicBezTo>
                    <a:pt x="14" y="1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10" y="11"/>
                    <a:pt x="11" y="12"/>
                    <a:pt x="11" y="16"/>
                  </a:cubicBezTo>
                  <a:cubicBezTo>
                    <a:pt x="11" y="17"/>
                    <a:pt x="11" y="18"/>
                    <a:pt x="1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4" y="12"/>
                    <a:pt x="12" y="10"/>
                    <a:pt x="10" y="10"/>
                  </a:cubicBezTo>
                  <a:cubicBezTo>
                    <a:pt x="12" y="9"/>
                    <a:pt x="14" y="8"/>
                    <a:pt x="14" y="5"/>
                  </a:cubicBezTo>
                  <a:close/>
                  <a:moveTo>
                    <a:pt x="6" y="9"/>
                  </a:moveTo>
                  <a:cubicBezTo>
                    <a:pt x="3" y="9"/>
                    <a:pt x="3" y="9"/>
                    <a:pt x="3" y="9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9" y="2"/>
                    <a:pt x="11" y="3"/>
                    <a:pt x="11" y="5"/>
                  </a:cubicBezTo>
                  <a:cubicBezTo>
                    <a:pt x="11" y="8"/>
                    <a:pt x="9" y="9"/>
                    <a:pt x="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59"/>
            <p:cNvSpPr>
              <a:spLocks/>
            </p:cNvSpPr>
            <p:nvPr/>
          </p:nvSpPr>
          <p:spPr bwMode="auto">
            <a:xfrm>
              <a:off x="1227138" y="925513"/>
              <a:ext cx="276225" cy="366713"/>
            </a:xfrm>
            <a:custGeom>
              <a:avLst/>
              <a:gdLst/>
              <a:ahLst/>
              <a:cxnLst>
                <a:cxn ang="0">
                  <a:pos x="52" y="231"/>
                </a:cxn>
                <a:cxn ang="0">
                  <a:pos x="121" y="231"/>
                </a:cxn>
                <a:cxn ang="0">
                  <a:pos x="121" y="61"/>
                </a:cxn>
                <a:cxn ang="0">
                  <a:pos x="174" y="61"/>
                </a:cxn>
                <a:cxn ang="0">
                  <a:pos x="174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52" y="61"/>
                </a:cxn>
                <a:cxn ang="0">
                  <a:pos x="52" y="231"/>
                </a:cxn>
              </a:cxnLst>
              <a:rect l="0" t="0" r="r" b="b"/>
              <a:pathLst>
                <a:path w="174" h="231">
                  <a:moveTo>
                    <a:pt x="52" y="231"/>
                  </a:moveTo>
                  <a:lnTo>
                    <a:pt x="121" y="231"/>
                  </a:lnTo>
                  <a:lnTo>
                    <a:pt x="121" y="61"/>
                  </a:lnTo>
                  <a:lnTo>
                    <a:pt x="174" y="61"/>
                  </a:lnTo>
                  <a:lnTo>
                    <a:pt x="174" y="0"/>
                  </a:lnTo>
                  <a:lnTo>
                    <a:pt x="0" y="0"/>
                  </a:lnTo>
                  <a:lnTo>
                    <a:pt x="0" y="61"/>
                  </a:lnTo>
                  <a:lnTo>
                    <a:pt x="52" y="61"/>
                  </a:lnTo>
                  <a:lnTo>
                    <a:pt x="52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Rectangle 60"/>
            <p:cNvSpPr>
              <a:spLocks noChangeArrowheads="1"/>
            </p:cNvSpPr>
            <p:nvPr/>
          </p:nvSpPr>
          <p:spPr bwMode="auto">
            <a:xfrm>
              <a:off x="1876425" y="925513"/>
              <a:ext cx="107950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Freeform 61"/>
            <p:cNvSpPr>
              <a:spLocks/>
            </p:cNvSpPr>
            <p:nvPr/>
          </p:nvSpPr>
          <p:spPr bwMode="auto">
            <a:xfrm>
              <a:off x="2001838" y="925513"/>
              <a:ext cx="401638" cy="366713"/>
            </a:xfrm>
            <a:custGeom>
              <a:avLst/>
              <a:gdLst/>
              <a:ahLst/>
              <a:cxnLst>
                <a:cxn ang="0">
                  <a:pos x="83" y="231"/>
                </a:cxn>
                <a:cxn ang="0">
                  <a:pos x="132" y="164"/>
                </a:cxn>
                <a:cxn ang="0">
                  <a:pos x="170" y="231"/>
                </a:cxn>
                <a:cxn ang="0">
                  <a:pos x="253" y="231"/>
                </a:cxn>
                <a:cxn ang="0">
                  <a:pos x="172" y="106"/>
                </a:cxn>
                <a:cxn ang="0">
                  <a:pos x="249" y="0"/>
                </a:cxn>
                <a:cxn ang="0">
                  <a:pos x="164" y="0"/>
                </a:cxn>
                <a:cxn ang="0">
                  <a:pos x="132" y="49"/>
                </a:cxn>
                <a:cxn ang="0">
                  <a:pos x="105" y="0"/>
                </a:cxn>
                <a:cxn ang="0">
                  <a:pos x="21" y="0"/>
                </a:cxn>
                <a:cxn ang="0">
                  <a:pos x="92" y="106"/>
                </a:cxn>
                <a:cxn ang="0">
                  <a:pos x="0" y="231"/>
                </a:cxn>
                <a:cxn ang="0">
                  <a:pos x="83" y="231"/>
                </a:cxn>
              </a:cxnLst>
              <a:rect l="0" t="0" r="r" b="b"/>
              <a:pathLst>
                <a:path w="253" h="231">
                  <a:moveTo>
                    <a:pt x="83" y="231"/>
                  </a:moveTo>
                  <a:lnTo>
                    <a:pt x="132" y="164"/>
                  </a:lnTo>
                  <a:lnTo>
                    <a:pt x="170" y="231"/>
                  </a:lnTo>
                  <a:lnTo>
                    <a:pt x="253" y="231"/>
                  </a:lnTo>
                  <a:lnTo>
                    <a:pt x="172" y="106"/>
                  </a:lnTo>
                  <a:lnTo>
                    <a:pt x="249" y="0"/>
                  </a:lnTo>
                  <a:lnTo>
                    <a:pt x="164" y="0"/>
                  </a:lnTo>
                  <a:lnTo>
                    <a:pt x="132" y="49"/>
                  </a:lnTo>
                  <a:lnTo>
                    <a:pt x="105" y="0"/>
                  </a:lnTo>
                  <a:lnTo>
                    <a:pt x="21" y="0"/>
                  </a:lnTo>
                  <a:lnTo>
                    <a:pt x="92" y="106"/>
                  </a:lnTo>
                  <a:lnTo>
                    <a:pt x="0" y="231"/>
                  </a:lnTo>
                  <a:lnTo>
                    <a:pt x="83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Rectangle 62"/>
            <p:cNvSpPr>
              <a:spLocks noChangeArrowheads="1"/>
            </p:cNvSpPr>
            <p:nvPr/>
          </p:nvSpPr>
          <p:spPr bwMode="auto">
            <a:xfrm>
              <a:off x="1089025" y="925513"/>
              <a:ext cx="109538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63"/>
            <p:cNvSpPr>
              <a:spLocks/>
            </p:cNvSpPr>
            <p:nvPr/>
          </p:nvSpPr>
          <p:spPr bwMode="auto">
            <a:xfrm>
              <a:off x="727075" y="917575"/>
              <a:ext cx="327025" cy="382588"/>
            </a:xfrm>
            <a:custGeom>
              <a:avLst/>
              <a:gdLst/>
              <a:ahLst/>
              <a:cxnLst>
                <a:cxn ang="0">
                  <a:pos x="72" y="143"/>
                </a:cxn>
                <a:cxn ang="0">
                  <a:pos x="123" y="121"/>
                </a:cxn>
                <a:cxn ang="0">
                  <a:pos x="102" y="86"/>
                </a:cxn>
                <a:cxn ang="0">
                  <a:pos x="72" y="103"/>
                </a:cxn>
                <a:cxn ang="0">
                  <a:pos x="42" y="71"/>
                </a:cxn>
                <a:cxn ang="0">
                  <a:pos x="72" y="40"/>
                </a:cxn>
                <a:cxn ang="0">
                  <a:pos x="102" y="57"/>
                </a:cxn>
                <a:cxn ang="0">
                  <a:pos x="123" y="22"/>
                </a:cxn>
                <a:cxn ang="0">
                  <a:pos x="72" y="0"/>
                </a:cxn>
                <a:cxn ang="0">
                  <a:pos x="0" y="71"/>
                </a:cxn>
                <a:cxn ang="0">
                  <a:pos x="0" y="72"/>
                </a:cxn>
                <a:cxn ang="0">
                  <a:pos x="72" y="143"/>
                </a:cxn>
              </a:cxnLst>
              <a:rect l="0" t="0" r="r" b="b"/>
              <a:pathLst>
                <a:path w="123" h="143">
                  <a:moveTo>
                    <a:pt x="72" y="143"/>
                  </a:moveTo>
                  <a:cubicBezTo>
                    <a:pt x="92" y="143"/>
                    <a:pt x="110" y="135"/>
                    <a:pt x="123" y="121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96" y="96"/>
                    <a:pt x="84" y="103"/>
                    <a:pt x="72" y="103"/>
                  </a:cubicBezTo>
                  <a:cubicBezTo>
                    <a:pt x="54" y="103"/>
                    <a:pt x="42" y="89"/>
                    <a:pt x="42" y="71"/>
                  </a:cubicBezTo>
                  <a:cubicBezTo>
                    <a:pt x="42" y="54"/>
                    <a:pt x="54" y="40"/>
                    <a:pt x="72" y="40"/>
                  </a:cubicBezTo>
                  <a:cubicBezTo>
                    <a:pt x="84" y="40"/>
                    <a:pt x="96" y="47"/>
                    <a:pt x="102" y="57"/>
                  </a:cubicBezTo>
                  <a:cubicBezTo>
                    <a:pt x="123" y="22"/>
                    <a:pt x="123" y="22"/>
                    <a:pt x="123" y="22"/>
                  </a:cubicBezTo>
                  <a:cubicBezTo>
                    <a:pt x="110" y="8"/>
                    <a:pt x="92" y="0"/>
                    <a:pt x="72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1"/>
                    <a:pt x="32" y="143"/>
                    <a:pt x="72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Freeform 64"/>
            <p:cNvSpPr>
              <a:spLocks noEditPoints="1"/>
            </p:cNvSpPr>
            <p:nvPr/>
          </p:nvSpPr>
          <p:spPr bwMode="auto">
            <a:xfrm>
              <a:off x="1533525" y="925513"/>
              <a:ext cx="315913" cy="366713"/>
            </a:xfrm>
            <a:custGeom>
              <a:avLst/>
              <a:gdLst/>
              <a:ahLst/>
              <a:cxnLst>
                <a:cxn ang="0">
                  <a:pos x="41" y="96"/>
                </a:cxn>
                <a:cxn ang="0">
                  <a:pos x="67" y="137"/>
                </a:cxn>
                <a:cxn ang="0">
                  <a:pos x="119" y="137"/>
                </a:cxn>
                <a:cxn ang="0">
                  <a:pos x="77" y="82"/>
                </a:cxn>
                <a:cxn ang="0">
                  <a:pos x="102" y="43"/>
                </a:cxn>
                <a:cxn ang="0">
                  <a:pos x="91" y="13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41" y="137"/>
                </a:cxn>
                <a:cxn ang="0">
                  <a:pos x="41" y="96"/>
                </a:cxn>
                <a:cxn ang="0">
                  <a:pos x="41" y="29"/>
                </a:cxn>
                <a:cxn ang="0">
                  <a:pos x="62" y="35"/>
                </a:cxn>
                <a:cxn ang="0">
                  <a:pos x="66" y="46"/>
                </a:cxn>
                <a:cxn ang="0">
                  <a:pos x="41" y="62"/>
                </a:cxn>
                <a:cxn ang="0">
                  <a:pos x="41" y="29"/>
                </a:cxn>
              </a:cxnLst>
              <a:rect l="0" t="0" r="r" b="b"/>
              <a:pathLst>
                <a:path w="119" h="137">
                  <a:moveTo>
                    <a:pt x="41" y="96"/>
                  </a:moveTo>
                  <a:cubicBezTo>
                    <a:pt x="67" y="137"/>
                    <a:pt x="67" y="137"/>
                    <a:pt x="67" y="137"/>
                  </a:cubicBezTo>
                  <a:cubicBezTo>
                    <a:pt x="119" y="137"/>
                    <a:pt x="119" y="137"/>
                    <a:pt x="119" y="137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2" y="77"/>
                    <a:pt x="102" y="62"/>
                    <a:pt x="102" y="43"/>
                  </a:cubicBezTo>
                  <a:cubicBezTo>
                    <a:pt x="102" y="31"/>
                    <a:pt x="99" y="20"/>
                    <a:pt x="91" y="13"/>
                  </a:cubicBezTo>
                  <a:cubicBezTo>
                    <a:pt x="82" y="4"/>
                    <a:pt x="70" y="0"/>
                    <a:pt x="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41" y="137"/>
                    <a:pt x="41" y="137"/>
                    <a:pt x="41" y="137"/>
                  </a:cubicBezTo>
                  <a:lnTo>
                    <a:pt x="41" y="96"/>
                  </a:lnTo>
                  <a:close/>
                  <a:moveTo>
                    <a:pt x="41" y="29"/>
                  </a:moveTo>
                  <a:cubicBezTo>
                    <a:pt x="48" y="29"/>
                    <a:pt x="57" y="30"/>
                    <a:pt x="62" y="35"/>
                  </a:cubicBezTo>
                  <a:cubicBezTo>
                    <a:pt x="64" y="37"/>
                    <a:pt x="66" y="41"/>
                    <a:pt x="66" y="46"/>
                  </a:cubicBezTo>
                  <a:cubicBezTo>
                    <a:pt x="66" y="57"/>
                    <a:pt x="58" y="61"/>
                    <a:pt x="41" y="62"/>
                  </a:cubicBezTo>
                  <a:lnTo>
                    <a:pt x="41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Oval 65"/>
            <p:cNvSpPr>
              <a:spLocks noChangeArrowheads="1"/>
            </p:cNvSpPr>
            <p:nvPr/>
          </p:nvSpPr>
          <p:spPr bwMode="auto">
            <a:xfrm>
              <a:off x="1074738" y="755650"/>
              <a:ext cx="136525" cy="1397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" name="Oval 66"/>
            <p:cNvSpPr>
              <a:spLocks noChangeArrowheads="1"/>
            </p:cNvSpPr>
            <p:nvPr/>
          </p:nvSpPr>
          <p:spPr bwMode="auto">
            <a:xfrm>
              <a:off x="1860550" y="1322388"/>
              <a:ext cx="138113" cy="1365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703311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900" kern="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66688" indent="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344488" indent="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463550" indent="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628650" indent="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ko-KR" sz="1000" kern="0" baseline="0" dirty="0">
              <a:latin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03375E-CEC1-4AC3-BBFC-3A408BFC860A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9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jp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717578" y="3130654"/>
            <a:ext cx="6308923" cy="1242041"/>
          </a:xfrm>
        </p:spPr>
        <p:txBody>
          <a:bodyPr/>
          <a:lstStyle>
            <a:lvl1pPr algn="l">
              <a:defRPr sz="4200" b="0" baseline="0">
                <a:solidFill>
                  <a:srgbClr val="0075B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2" name="Rectangle 1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739953" y="4416529"/>
            <a:ext cx="5544180" cy="657225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ct val="0"/>
              </a:spcBef>
              <a:spcAft>
                <a:spcPct val="0"/>
              </a:spcAft>
              <a:buFont typeface="Times" pitchFamily="1" charset="0"/>
              <a:buNone/>
              <a:defRPr sz="2600" baseline="0">
                <a:solidFill>
                  <a:srgbClr val="4D4F53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grpSp>
        <p:nvGrpSpPr>
          <p:cNvPr id="34" name="Group 68"/>
          <p:cNvGrpSpPr/>
          <p:nvPr userDrawn="1"/>
        </p:nvGrpSpPr>
        <p:grpSpPr>
          <a:xfrm>
            <a:off x="9757358" y="3204864"/>
            <a:ext cx="1132316" cy="448272"/>
            <a:chOff x="727075" y="755650"/>
            <a:chExt cx="1776413" cy="703263"/>
          </a:xfrm>
          <a:solidFill>
            <a:schemeClr val="bg1"/>
          </a:solidFill>
        </p:grpSpPr>
        <p:sp>
          <p:nvSpPr>
            <p:cNvPr id="35" name="Freeform 57"/>
            <p:cNvSpPr>
              <a:spLocks noEditPoints="1"/>
            </p:cNvSpPr>
            <p:nvPr/>
          </p:nvSpPr>
          <p:spPr bwMode="auto">
            <a:xfrm>
              <a:off x="2416175" y="925513"/>
              <a:ext cx="87313" cy="889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6"/>
                </a:cxn>
                <a:cxn ang="0">
                  <a:pos x="17" y="33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17" y="0"/>
                </a:cxn>
                <a:cxn ang="0">
                  <a:pos x="17" y="31"/>
                </a:cxn>
                <a:cxn ang="0">
                  <a:pos x="2" y="16"/>
                </a:cxn>
                <a:cxn ang="0">
                  <a:pos x="17" y="2"/>
                </a:cxn>
                <a:cxn ang="0">
                  <a:pos x="31" y="16"/>
                </a:cxn>
                <a:cxn ang="0">
                  <a:pos x="17" y="31"/>
                </a:cxn>
              </a:cxnLst>
              <a:rect l="0" t="0" r="r" b="b"/>
              <a:pathLst>
                <a:path w="33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7"/>
                    <a:pt x="26" y="0"/>
                    <a:pt x="17" y="0"/>
                  </a:cubicBezTo>
                  <a:close/>
                  <a:moveTo>
                    <a:pt x="17" y="31"/>
                  </a:moveTo>
                  <a:cubicBezTo>
                    <a:pt x="9" y="31"/>
                    <a:pt x="2" y="24"/>
                    <a:pt x="2" y="16"/>
                  </a:cubicBezTo>
                  <a:cubicBezTo>
                    <a:pt x="2" y="8"/>
                    <a:pt x="9" y="2"/>
                    <a:pt x="17" y="2"/>
                  </a:cubicBezTo>
                  <a:cubicBezTo>
                    <a:pt x="25" y="2"/>
                    <a:pt x="31" y="8"/>
                    <a:pt x="31" y="16"/>
                  </a:cubicBezTo>
                  <a:cubicBezTo>
                    <a:pt x="31" y="24"/>
                    <a:pt x="25" y="31"/>
                    <a:pt x="17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6" name="Freeform 58"/>
            <p:cNvSpPr>
              <a:spLocks noEditPoints="1"/>
            </p:cNvSpPr>
            <p:nvPr/>
          </p:nvSpPr>
          <p:spPr bwMode="auto">
            <a:xfrm>
              <a:off x="2443163" y="944563"/>
              <a:ext cx="36513" cy="47625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3" y="11"/>
                </a:cxn>
                <a:cxn ang="0">
                  <a:pos x="6" y="11"/>
                </a:cxn>
                <a:cxn ang="0">
                  <a:pos x="11" y="16"/>
                </a:cxn>
                <a:cxn ang="0">
                  <a:pos x="11" y="18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0" y="10"/>
                </a:cxn>
                <a:cxn ang="0">
                  <a:pos x="14" y="5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11" y="5"/>
                </a:cxn>
                <a:cxn ang="0">
                  <a:pos x="6" y="9"/>
                </a:cxn>
              </a:cxnLst>
              <a:rect l="0" t="0" r="r" b="b"/>
              <a:pathLst>
                <a:path w="14" h="18">
                  <a:moveTo>
                    <a:pt x="14" y="5"/>
                  </a:moveTo>
                  <a:cubicBezTo>
                    <a:pt x="14" y="1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10" y="11"/>
                    <a:pt x="11" y="12"/>
                    <a:pt x="11" y="16"/>
                  </a:cubicBezTo>
                  <a:cubicBezTo>
                    <a:pt x="11" y="17"/>
                    <a:pt x="11" y="18"/>
                    <a:pt x="1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4" y="12"/>
                    <a:pt x="12" y="10"/>
                    <a:pt x="10" y="10"/>
                  </a:cubicBezTo>
                  <a:cubicBezTo>
                    <a:pt x="12" y="9"/>
                    <a:pt x="14" y="8"/>
                    <a:pt x="14" y="5"/>
                  </a:cubicBezTo>
                  <a:close/>
                  <a:moveTo>
                    <a:pt x="6" y="9"/>
                  </a:moveTo>
                  <a:cubicBezTo>
                    <a:pt x="3" y="9"/>
                    <a:pt x="3" y="9"/>
                    <a:pt x="3" y="9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9" y="2"/>
                    <a:pt x="11" y="3"/>
                    <a:pt x="11" y="5"/>
                  </a:cubicBezTo>
                  <a:cubicBezTo>
                    <a:pt x="11" y="8"/>
                    <a:pt x="9" y="9"/>
                    <a:pt x="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7" name="Freeform 59"/>
            <p:cNvSpPr>
              <a:spLocks/>
            </p:cNvSpPr>
            <p:nvPr/>
          </p:nvSpPr>
          <p:spPr bwMode="auto">
            <a:xfrm>
              <a:off x="1227138" y="925513"/>
              <a:ext cx="276225" cy="366713"/>
            </a:xfrm>
            <a:custGeom>
              <a:avLst/>
              <a:gdLst/>
              <a:ahLst/>
              <a:cxnLst>
                <a:cxn ang="0">
                  <a:pos x="52" y="231"/>
                </a:cxn>
                <a:cxn ang="0">
                  <a:pos x="121" y="231"/>
                </a:cxn>
                <a:cxn ang="0">
                  <a:pos x="121" y="61"/>
                </a:cxn>
                <a:cxn ang="0">
                  <a:pos x="174" y="61"/>
                </a:cxn>
                <a:cxn ang="0">
                  <a:pos x="174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52" y="61"/>
                </a:cxn>
                <a:cxn ang="0">
                  <a:pos x="52" y="231"/>
                </a:cxn>
              </a:cxnLst>
              <a:rect l="0" t="0" r="r" b="b"/>
              <a:pathLst>
                <a:path w="174" h="231">
                  <a:moveTo>
                    <a:pt x="52" y="231"/>
                  </a:moveTo>
                  <a:lnTo>
                    <a:pt x="121" y="231"/>
                  </a:lnTo>
                  <a:lnTo>
                    <a:pt x="121" y="61"/>
                  </a:lnTo>
                  <a:lnTo>
                    <a:pt x="174" y="61"/>
                  </a:lnTo>
                  <a:lnTo>
                    <a:pt x="174" y="0"/>
                  </a:lnTo>
                  <a:lnTo>
                    <a:pt x="0" y="0"/>
                  </a:lnTo>
                  <a:lnTo>
                    <a:pt x="0" y="61"/>
                  </a:lnTo>
                  <a:lnTo>
                    <a:pt x="52" y="61"/>
                  </a:lnTo>
                  <a:lnTo>
                    <a:pt x="52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8" name="Rectangle 60"/>
            <p:cNvSpPr>
              <a:spLocks noChangeArrowheads="1"/>
            </p:cNvSpPr>
            <p:nvPr/>
          </p:nvSpPr>
          <p:spPr bwMode="auto">
            <a:xfrm>
              <a:off x="1876425" y="925513"/>
              <a:ext cx="107950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9" name="Freeform 61"/>
            <p:cNvSpPr>
              <a:spLocks/>
            </p:cNvSpPr>
            <p:nvPr/>
          </p:nvSpPr>
          <p:spPr bwMode="auto">
            <a:xfrm>
              <a:off x="2001838" y="925513"/>
              <a:ext cx="401638" cy="366713"/>
            </a:xfrm>
            <a:custGeom>
              <a:avLst/>
              <a:gdLst/>
              <a:ahLst/>
              <a:cxnLst>
                <a:cxn ang="0">
                  <a:pos x="83" y="231"/>
                </a:cxn>
                <a:cxn ang="0">
                  <a:pos x="132" y="164"/>
                </a:cxn>
                <a:cxn ang="0">
                  <a:pos x="170" y="231"/>
                </a:cxn>
                <a:cxn ang="0">
                  <a:pos x="253" y="231"/>
                </a:cxn>
                <a:cxn ang="0">
                  <a:pos x="172" y="106"/>
                </a:cxn>
                <a:cxn ang="0">
                  <a:pos x="249" y="0"/>
                </a:cxn>
                <a:cxn ang="0">
                  <a:pos x="164" y="0"/>
                </a:cxn>
                <a:cxn ang="0">
                  <a:pos x="132" y="49"/>
                </a:cxn>
                <a:cxn ang="0">
                  <a:pos x="105" y="0"/>
                </a:cxn>
                <a:cxn ang="0">
                  <a:pos x="21" y="0"/>
                </a:cxn>
                <a:cxn ang="0">
                  <a:pos x="92" y="106"/>
                </a:cxn>
                <a:cxn ang="0">
                  <a:pos x="0" y="231"/>
                </a:cxn>
                <a:cxn ang="0">
                  <a:pos x="83" y="231"/>
                </a:cxn>
              </a:cxnLst>
              <a:rect l="0" t="0" r="r" b="b"/>
              <a:pathLst>
                <a:path w="253" h="231">
                  <a:moveTo>
                    <a:pt x="83" y="231"/>
                  </a:moveTo>
                  <a:lnTo>
                    <a:pt x="132" y="164"/>
                  </a:lnTo>
                  <a:lnTo>
                    <a:pt x="170" y="231"/>
                  </a:lnTo>
                  <a:lnTo>
                    <a:pt x="253" y="231"/>
                  </a:lnTo>
                  <a:lnTo>
                    <a:pt x="172" y="106"/>
                  </a:lnTo>
                  <a:lnTo>
                    <a:pt x="249" y="0"/>
                  </a:lnTo>
                  <a:lnTo>
                    <a:pt x="164" y="0"/>
                  </a:lnTo>
                  <a:lnTo>
                    <a:pt x="132" y="49"/>
                  </a:lnTo>
                  <a:lnTo>
                    <a:pt x="105" y="0"/>
                  </a:lnTo>
                  <a:lnTo>
                    <a:pt x="21" y="0"/>
                  </a:lnTo>
                  <a:lnTo>
                    <a:pt x="92" y="106"/>
                  </a:lnTo>
                  <a:lnTo>
                    <a:pt x="0" y="231"/>
                  </a:lnTo>
                  <a:lnTo>
                    <a:pt x="83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0" name="Rectangle 62"/>
            <p:cNvSpPr>
              <a:spLocks noChangeArrowheads="1"/>
            </p:cNvSpPr>
            <p:nvPr/>
          </p:nvSpPr>
          <p:spPr bwMode="auto">
            <a:xfrm>
              <a:off x="1089025" y="925513"/>
              <a:ext cx="109538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1" name="Freeform 63"/>
            <p:cNvSpPr>
              <a:spLocks/>
            </p:cNvSpPr>
            <p:nvPr/>
          </p:nvSpPr>
          <p:spPr bwMode="auto">
            <a:xfrm>
              <a:off x="727075" y="917575"/>
              <a:ext cx="327025" cy="382588"/>
            </a:xfrm>
            <a:custGeom>
              <a:avLst/>
              <a:gdLst/>
              <a:ahLst/>
              <a:cxnLst>
                <a:cxn ang="0">
                  <a:pos x="72" y="143"/>
                </a:cxn>
                <a:cxn ang="0">
                  <a:pos x="123" y="121"/>
                </a:cxn>
                <a:cxn ang="0">
                  <a:pos x="102" y="86"/>
                </a:cxn>
                <a:cxn ang="0">
                  <a:pos x="72" y="103"/>
                </a:cxn>
                <a:cxn ang="0">
                  <a:pos x="42" y="71"/>
                </a:cxn>
                <a:cxn ang="0">
                  <a:pos x="72" y="40"/>
                </a:cxn>
                <a:cxn ang="0">
                  <a:pos x="102" y="57"/>
                </a:cxn>
                <a:cxn ang="0">
                  <a:pos x="123" y="22"/>
                </a:cxn>
                <a:cxn ang="0">
                  <a:pos x="72" y="0"/>
                </a:cxn>
                <a:cxn ang="0">
                  <a:pos x="0" y="71"/>
                </a:cxn>
                <a:cxn ang="0">
                  <a:pos x="0" y="72"/>
                </a:cxn>
                <a:cxn ang="0">
                  <a:pos x="72" y="143"/>
                </a:cxn>
              </a:cxnLst>
              <a:rect l="0" t="0" r="r" b="b"/>
              <a:pathLst>
                <a:path w="123" h="143">
                  <a:moveTo>
                    <a:pt x="72" y="143"/>
                  </a:moveTo>
                  <a:cubicBezTo>
                    <a:pt x="92" y="143"/>
                    <a:pt x="110" y="135"/>
                    <a:pt x="123" y="121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96" y="96"/>
                    <a:pt x="84" y="103"/>
                    <a:pt x="72" y="103"/>
                  </a:cubicBezTo>
                  <a:cubicBezTo>
                    <a:pt x="54" y="103"/>
                    <a:pt x="42" y="89"/>
                    <a:pt x="42" y="71"/>
                  </a:cubicBezTo>
                  <a:cubicBezTo>
                    <a:pt x="42" y="54"/>
                    <a:pt x="54" y="40"/>
                    <a:pt x="72" y="40"/>
                  </a:cubicBezTo>
                  <a:cubicBezTo>
                    <a:pt x="84" y="40"/>
                    <a:pt x="96" y="47"/>
                    <a:pt x="102" y="57"/>
                  </a:cubicBezTo>
                  <a:cubicBezTo>
                    <a:pt x="123" y="22"/>
                    <a:pt x="123" y="22"/>
                    <a:pt x="123" y="22"/>
                  </a:cubicBezTo>
                  <a:cubicBezTo>
                    <a:pt x="110" y="8"/>
                    <a:pt x="92" y="0"/>
                    <a:pt x="72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1"/>
                    <a:pt x="32" y="143"/>
                    <a:pt x="72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2" name="Freeform 64"/>
            <p:cNvSpPr>
              <a:spLocks noEditPoints="1"/>
            </p:cNvSpPr>
            <p:nvPr/>
          </p:nvSpPr>
          <p:spPr bwMode="auto">
            <a:xfrm>
              <a:off x="1533525" y="925513"/>
              <a:ext cx="315913" cy="366713"/>
            </a:xfrm>
            <a:custGeom>
              <a:avLst/>
              <a:gdLst/>
              <a:ahLst/>
              <a:cxnLst>
                <a:cxn ang="0">
                  <a:pos x="41" y="96"/>
                </a:cxn>
                <a:cxn ang="0">
                  <a:pos x="67" y="137"/>
                </a:cxn>
                <a:cxn ang="0">
                  <a:pos x="119" y="137"/>
                </a:cxn>
                <a:cxn ang="0">
                  <a:pos x="77" y="82"/>
                </a:cxn>
                <a:cxn ang="0">
                  <a:pos x="102" y="43"/>
                </a:cxn>
                <a:cxn ang="0">
                  <a:pos x="91" y="13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41" y="137"/>
                </a:cxn>
                <a:cxn ang="0">
                  <a:pos x="41" y="96"/>
                </a:cxn>
                <a:cxn ang="0">
                  <a:pos x="41" y="29"/>
                </a:cxn>
                <a:cxn ang="0">
                  <a:pos x="62" y="35"/>
                </a:cxn>
                <a:cxn ang="0">
                  <a:pos x="66" y="46"/>
                </a:cxn>
                <a:cxn ang="0">
                  <a:pos x="41" y="62"/>
                </a:cxn>
                <a:cxn ang="0">
                  <a:pos x="41" y="29"/>
                </a:cxn>
              </a:cxnLst>
              <a:rect l="0" t="0" r="r" b="b"/>
              <a:pathLst>
                <a:path w="119" h="137">
                  <a:moveTo>
                    <a:pt x="41" y="96"/>
                  </a:moveTo>
                  <a:cubicBezTo>
                    <a:pt x="67" y="137"/>
                    <a:pt x="67" y="137"/>
                    <a:pt x="67" y="137"/>
                  </a:cubicBezTo>
                  <a:cubicBezTo>
                    <a:pt x="119" y="137"/>
                    <a:pt x="119" y="137"/>
                    <a:pt x="119" y="137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2" y="77"/>
                    <a:pt x="102" y="62"/>
                    <a:pt x="102" y="43"/>
                  </a:cubicBezTo>
                  <a:cubicBezTo>
                    <a:pt x="102" y="31"/>
                    <a:pt x="99" y="20"/>
                    <a:pt x="91" y="13"/>
                  </a:cubicBezTo>
                  <a:cubicBezTo>
                    <a:pt x="82" y="4"/>
                    <a:pt x="70" y="0"/>
                    <a:pt x="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41" y="137"/>
                    <a:pt x="41" y="137"/>
                    <a:pt x="41" y="137"/>
                  </a:cubicBezTo>
                  <a:lnTo>
                    <a:pt x="41" y="96"/>
                  </a:lnTo>
                  <a:close/>
                  <a:moveTo>
                    <a:pt x="41" y="29"/>
                  </a:moveTo>
                  <a:cubicBezTo>
                    <a:pt x="48" y="29"/>
                    <a:pt x="57" y="30"/>
                    <a:pt x="62" y="35"/>
                  </a:cubicBezTo>
                  <a:cubicBezTo>
                    <a:pt x="64" y="37"/>
                    <a:pt x="66" y="41"/>
                    <a:pt x="66" y="46"/>
                  </a:cubicBezTo>
                  <a:cubicBezTo>
                    <a:pt x="66" y="57"/>
                    <a:pt x="58" y="61"/>
                    <a:pt x="41" y="62"/>
                  </a:cubicBezTo>
                  <a:lnTo>
                    <a:pt x="41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3" name="Oval 65"/>
            <p:cNvSpPr>
              <a:spLocks noChangeArrowheads="1"/>
            </p:cNvSpPr>
            <p:nvPr/>
          </p:nvSpPr>
          <p:spPr bwMode="auto">
            <a:xfrm>
              <a:off x="1074738" y="755650"/>
              <a:ext cx="136525" cy="1397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4" name="Oval 66"/>
            <p:cNvSpPr>
              <a:spLocks noChangeArrowheads="1"/>
            </p:cNvSpPr>
            <p:nvPr/>
          </p:nvSpPr>
          <p:spPr bwMode="auto">
            <a:xfrm>
              <a:off x="1860550" y="1322388"/>
              <a:ext cx="138113" cy="1365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pic>
        <p:nvPicPr>
          <p:cNvPr id="27" name="Picture 52" descr="\\Mvfs\projects\Citrix\09-0288 Citrix Rebrand Corporate Template\Art\PNG\Citrix_Dots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085972"/>
            <a:ext cx="3614063" cy="148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 descr="\\Mvfs\projects\Citrix\09-0288 Citrix Rebrand Corporate Template\Art\PNG\Quote_End_Grey.png"/>
          <p:cNvPicPr>
            <a:picLocks noChangeAspect="1" noChangeArrowheads="1"/>
          </p:cNvPicPr>
          <p:nvPr userDrawn="1"/>
        </p:nvPicPr>
        <p:blipFill>
          <a:blip r:embed="rId2" cstate="print">
            <a:lum bright="52000"/>
          </a:blip>
          <a:srcRect r="16431"/>
          <a:stretch>
            <a:fillRect/>
          </a:stretch>
        </p:blipFill>
        <p:spPr bwMode="auto">
          <a:xfrm>
            <a:off x="10972686" y="3534047"/>
            <a:ext cx="12192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\\Mvfs\projects\Citrix\09-0288 Citrix Rebrand Corporate Template\Art\PNG\Quote_Begin_Grey.png"/>
          <p:cNvPicPr>
            <a:picLocks noChangeAspect="1" noChangeArrowheads="1"/>
          </p:cNvPicPr>
          <p:nvPr userDrawn="1"/>
        </p:nvPicPr>
        <p:blipFill>
          <a:blip r:embed="rId3" cstate="print">
            <a:lum bright="54000"/>
          </a:blip>
          <a:srcRect l="15000"/>
          <a:stretch>
            <a:fillRect/>
          </a:stretch>
        </p:blipFill>
        <p:spPr bwMode="auto">
          <a:xfrm>
            <a:off x="1" y="1254363"/>
            <a:ext cx="12414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14"/>
          <p:cNvSpPr>
            <a:spLocks noChangeArrowheads="1"/>
          </p:cNvSpPr>
          <p:nvPr/>
        </p:nvSpPr>
        <p:spPr bwMode="auto">
          <a:xfrm>
            <a:off x="630604" y="1981201"/>
            <a:ext cx="10927620" cy="3311525"/>
          </a:xfrm>
          <a:prstGeom prst="roundRect">
            <a:avLst>
              <a:gd name="adj" fmla="val 2731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630604" y="1981201"/>
            <a:ext cx="10927620" cy="3311525"/>
          </a:xfrm>
          <a:prstGeom prst="roundRect">
            <a:avLst>
              <a:gd name="adj" fmla="val 2731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822093" y="1810044"/>
            <a:ext cx="8586250" cy="280699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4D4F53"/>
              </a:buClr>
              <a:buSzPct val="100000"/>
              <a:buFontTx/>
              <a:buNone/>
              <a:tabLst/>
              <a:defRPr lang="en-US" sz="4400" b="0" kern="1200" dirty="0" smtClean="0">
                <a:solidFill>
                  <a:srgbClr val="0075B0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810996" y="4808371"/>
            <a:ext cx="8573848" cy="449263"/>
          </a:xfrm>
          <a:prstGeom prst="rect">
            <a:avLst/>
          </a:prstGeom>
        </p:spPr>
        <p:txBody>
          <a:bodyPr/>
          <a:lstStyle>
            <a:lvl1pPr algn="r">
              <a:buNone/>
              <a:defRPr lang="en-US" sz="2400" kern="1200" baseline="0" dirty="0" smtClean="0">
                <a:solidFill>
                  <a:srgbClr val="4D4F53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2pPr>
            <a:lvl3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3pPr>
            <a:lvl4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4pPr>
            <a:lvl5pPr>
              <a:defRPr lang="en-US" sz="2600" kern="1200" dirty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- Click to edit Master text styles</a:t>
            </a:r>
          </a:p>
        </p:txBody>
      </p:sp>
      <p:sp>
        <p:nvSpPr>
          <p:cNvPr id="9" name="AutoShape 14"/>
          <p:cNvSpPr>
            <a:spLocks noChangeArrowheads="1"/>
          </p:cNvSpPr>
          <p:nvPr userDrawn="1"/>
        </p:nvSpPr>
        <p:spPr bwMode="auto">
          <a:xfrm>
            <a:off x="630604" y="1981201"/>
            <a:ext cx="10927620" cy="3311525"/>
          </a:xfrm>
          <a:prstGeom prst="roundRect">
            <a:avLst>
              <a:gd name="adj" fmla="val 2731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 with bullets (head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21848" y="3143215"/>
            <a:ext cx="6228685" cy="1317284"/>
          </a:xfrm>
          <a:prstGeom prst="rect">
            <a:avLst/>
          </a:prstGeom>
        </p:spPr>
        <p:txBody>
          <a:bodyPr anchor="ctr" anchorCtr="0"/>
          <a:lstStyle>
            <a:lvl1pPr marL="400050" marR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 sz="3400">
                <a:solidFill>
                  <a:srgbClr val="4D4F53"/>
                </a:solidFill>
              </a:defRPr>
            </a:lvl1pPr>
            <a:lvl2pPr marL="857250" indent="-450850"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3200">
                <a:solidFill>
                  <a:srgbClr val="4D4F53"/>
                </a:solidFill>
              </a:defRPr>
            </a:lvl2pPr>
            <a:lvl3pPr>
              <a:buNone/>
              <a:defRPr/>
            </a:lvl3pPr>
            <a:lvl4pPr>
              <a:buNone/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</p:txBody>
      </p:sp>
      <p:sp>
        <p:nvSpPr>
          <p:cNvPr id="17" name="Title 26"/>
          <p:cNvSpPr>
            <a:spLocks noGrp="1"/>
          </p:cNvSpPr>
          <p:nvPr>
            <p:ph type="title"/>
          </p:nvPr>
        </p:nvSpPr>
        <p:spPr>
          <a:xfrm>
            <a:off x="383018" y="622302"/>
            <a:ext cx="11376237" cy="50641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with bullets (no head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21848" y="2766685"/>
            <a:ext cx="6228685" cy="1317284"/>
          </a:xfrm>
          <a:prstGeom prst="rect">
            <a:avLst/>
          </a:prstGeom>
        </p:spPr>
        <p:txBody>
          <a:bodyPr anchor="ctr" anchorCtr="0"/>
          <a:lstStyle>
            <a:lvl1pPr marL="400050" marR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 sz="3600">
                <a:solidFill>
                  <a:srgbClr val="4D4F53"/>
                </a:solidFill>
              </a:defRPr>
            </a:lvl1pPr>
            <a:lvl2pPr marL="857250" indent="-450850"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3200">
                <a:solidFill>
                  <a:srgbClr val="4D4F53"/>
                </a:solidFill>
              </a:defRPr>
            </a:lvl2pPr>
            <a:lvl3pPr>
              <a:buNone/>
              <a:defRPr/>
            </a:lvl3pPr>
            <a:lvl4pPr>
              <a:buNone/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with s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/>
          <p:cNvSpPr>
            <a:spLocks noGrp="1"/>
          </p:cNvSpPr>
          <p:nvPr>
            <p:ph type="body" sz="quarter" idx="11"/>
          </p:nvPr>
        </p:nvSpPr>
        <p:spPr>
          <a:xfrm>
            <a:off x="835949" y="2956253"/>
            <a:ext cx="4292301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5500" b="0" spc="-150" dirty="0" smtClean="0">
                <a:solidFill>
                  <a:srgbClr val="4D4F53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8"/>
          <p:cNvSpPr/>
          <p:nvPr userDrawn="1"/>
        </p:nvSpPr>
        <p:spPr>
          <a:xfrm>
            <a:off x="634835" y="1601789"/>
            <a:ext cx="5199296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13" name="Round Same Side Corner Rectangle 19"/>
          <p:cNvSpPr/>
          <p:nvPr userDrawn="1"/>
        </p:nvSpPr>
        <p:spPr>
          <a:xfrm>
            <a:off x="6333536" y="1601789"/>
            <a:ext cx="5199295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5" name="Round Same Side Corner Rectangle 18"/>
          <p:cNvSpPr/>
          <p:nvPr/>
        </p:nvSpPr>
        <p:spPr>
          <a:xfrm>
            <a:off x="634835" y="1601789"/>
            <a:ext cx="5199296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6" name="Round Same Side Corner Rectangle 19"/>
          <p:cNvSpPr/>
          <p:nvPr/>
        </p:nvSpPr>
        <p:spPr>
          <a:xfrm>
            <a:off x="6333536" y="1601789"/>
            <a:ext cx="5199295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7" name="AutoShape 34"/>
          <p:cNvSpPr>
            <a:spLocks noChangeArrowheads="1"/>
          </p:cNvSpPr>
          <p:nvPr/>
        </p:nvSpPr>
        <p:spPr bwMode="auto">
          <a:xfrm>
            <a:off x="6337768" y="1592264"/>
            <a:ext cx="5203527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11" name="AutoShape 34"/>
          <p:cNvSpPr>
            <a:spLocks noChangeArrowheads="1"/>
          </p:cNvSpPr>
          <p:nvPr/>
        </p:nvSpPr>
        <p:spPr bwMode="auto">
          <a:xfrm>
            <a:off x="639067" y="1592264"/>
            <a:ext cx="5205644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60120" y="1752839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ctr">
              <a:buClr>
                <a:srgbClr val="0046AD"/>
              </a:buClr>
              <a:buFontTx/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739128" y="1752839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ctr">
              <a:buClr>
                <a:srgbClr val="0046AD"/>
              </a:buClr>
              <a:buFontTx/>
              <a:buNone/>
              <a:defRPr lang="en-US" sz="3200" b="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styles</a:t>
            </a:r>
          </a:p>
        </p:txBody>
      </p:sp>
      <p:sp>
        <p:nvSpPr>
          <p:cNvPr id="14" name="AutoShape 34"/>
          <p:cNvSpPr>
            <a:spLocks noChangeArrowheads="1"/>
          </p:cNvSpPr>
          <p:nvPr userDrawn="1"/>
        </p:nvSpPr>
        <p:spPr bwMode="auto">
          <a:xfrm>
            <a:off x="6337768" y="1592264"/>
            <a:ext cx="5203527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17" name="AutoShape 34"/>
          <p:cNvSpPr>
            <a:spLocks noChangeArrowheads="1"/>
          </p:cNvSpPr>
          <p:nvPr userDrawn="1"/>
        </p:nvSpPr>
        <p:spPr bwMode="auto">
          <a:xfrm>
            <a:off x="639067" y="1592264"/>
            <a:ext cx="5205644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2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32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1015701" y="2669032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4D4F53"/>
              </a:buClr>
              <a:buFont typeface="Arial" pitchFamily="34" charset="0"/>
              <a:buChar char="•"/>
              <a:defRPr sz="2800" b="0" baseline="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</p:txBody>
      </p:sp>
      <p:sp>
        <p:nvSpPr>
          <p:cNvPr id="33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6654505" y="2660062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4D4F53"/>
              </a:buClr>
              <a:buFont typeface="Arial" pitchFamily="34" charset="0"/>
              <a:buChar char="•"/>
              <a:defRPr sz="2800" b="0" baseline="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rs-Datacenter (b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pic>
        <p:nvPicPr>
          <p:cNvPr id="19" name="Picture 18" descr="apps.png"/>
          <p:cNvPicPr>
            <a:picLocks noChangeAspect="1"/>
          </p:cNvPicPr>
          <p:nvPr userDrawn="1"/>
        </p:nvPicPr>
        <p:blipFill>
          <a:blip r:embed="rId2" cstate="print"/>
          <a:srcRect l="330"/>
          <a:stretch>
            <a:fillRect/>
          </a:stretch>
        </p:blipFill>
        <p:spPr>
          <a:xfrm>
            <a:off x="9748979" y="1887062"/>
            <a:ext cx="2439846" cy="2981325"/>
          </a:xfrm>
          <a:prstGeom prst="rect">
            <a:avLst/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 descr="user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" y="1887062"/>
            <a:ext cx="2352675" cy="2981325"/>
          </a:xfrm>
          <a:prstGeom prst="rect">
            <a:avLst/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Users-Datacenter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5B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pic>
        <p:nvPicPr>
          <p:cNvPr id="17" name="Picture 16" descr="apps.png"/>
          <p:cNvPicPr>
            <a:picLocks noChangeAspect="1"/>
          </p:cNvPicPr>
          <p:nvPr userDrawn="1"/>
        </p:nvPicPr>
        <p:blipFill>
          <a:blip r:embed="rId2" cstate="print"/>
          <a:srcRect l="41252" r="-8786"/>
          <a:stretch>
            <a:fillRect/>
          </a:stretch>
        </p:blipFill>
        <p:spPr>
          <a:xfrm>
            <a:off x="11138207" y="2607869"/>
            <a:ext cx="1262561" cy="2276856"/>
          </a:xfrm>
          <a:prstGeom prst="roundRect">
            <a:avLst>
              <a:gd name="adj" fmla="val 7360"/>
            </a:avLst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 descr="user.png"/>
          <p:cNvPicPr>
            <a:picLocks noChangeAspect="1"/>
          </p:cNvPicPr>
          <p:nvPr userDrawn="1"/>
        </p:nvPicPr>
        <p:blipFill>
          <a:blip r:embed="rId3" cstate="print"/>
          <a:srcRect l="38514" r="11799" b="21643"/>
          <a:stretch>
            <a:fillRect/>
          </a:stretch>
        </p:blipFill>
        <p:spPr>
          <a:xfrm>
            <a:off x="-118038" y="2581045"/>
            <a:ext cx="1139324" cy="2276856"/>
          </a:xfrm>
          <a:prstGeom prst="roundRect">
            <a:avLst>
              <a:gd name="adj" fmla="val 8115"/>
            </a:avLst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esktop-Data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5B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pic>
        <p:nvPicPr>
          <p:cNvPr id="53" name="Picture 10"/>
          <p:cNvPicPr>
            <a:picLocks noChangeAspect="1" noChangeArrowheads="1"/>
          </p:cNvPicPr>
          <p:nvPr userDrawn="1"/>
        </p:nvPicPr>
        <p:blipFill>
          <a:blip r:embed="rId2" cstate="print"/>
          <a:srcRect l="49761"/>
          <a:stretch>
            <a:fillRect/>
          </a:stretch>
        </p:blipFill>
        <p:spPr bwMode="auto">
          <a:xfrm>
            <a:off x="0" y="2858841"/>
            <a:ext cx="1499771" cy="1828601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  <a:effectLst>
            <a:outerShdw blurRad="177800" dist="25399" dir="2700000" algn="ctr" rotWithShape="0">
              <a:srgbClr val="080808">
                <a:alpha val="75000"/>
              </a:srgbClr>
            </a:outerShdw>
          </a:effectLst>
        </p:spPr>
      </p:pic>
      <p:grpSp>
        <p:nvGrpSpPr>
          <p:cNvPr id="62" name="Group 19"/>
          <p:cNvGrpSpPr>
            <a:grpSpLocks/>
          </p:cNvGrpSpPr>
          <p:nvPr/>
        </p:nvGrpSpPr>
        <p:grpSpPr bwMode="auto">
          <a:xfrm>
            <a:off x="10156824" y="2699970"/>
            <a:ext cx="2368814" cy="2090737"/>
            <a:chOff x="0" y="0"/>
            <a:chExt cx="1491" cy="1316"/>
          </a:xfrm>
        </p:grpSpPr>
        <p:sp>
          <p:nvSpPr>
            <p:cNvPr id="69" name="AutoShape 20"/>
            <p:cNvSpPr>
              <a:spLocks/>
            </p:cNvSpPr>
            <p:nvPr/>
          </p:nvSpPr>
          <p:spPr bwMode="auto">
            <a:xfrm>
              <a:off x="0" y="0"/>
              <a:ext cx="1491" cy="1316"/>
            </a:xfrm>
            <a:prstGeom prst="roundRect">
              <a:avLst>
                <a:gd name="adj" fmla="val 6125"/>
              </a:avLst>
            </a:prstGeom>
            <a:gradFill rotWithShape="0">
              <a:gsLst>
                <a:gs pos="0">
                  <a:srgbClr val="2E333F"/>
                </a:gs>
                <a:gs pos="48999">
                  <a:srgbClr val="3A3F4C"/>
                </a:gs>
                <a:gs pos="50000">
                  <a:srgbClr val="2E333F"/>
                </a:gs>
                <a:gs pos="100000">
                  <a:srgbClr val="1F222A"/>
                </a:gs>
              </a:gsLst>
              <a:lin ang="5400000" scaled="1"/>
            </a:gradFill>
            <a:ln w="25400" cap="flat">
              <a:noFill/>
              <a:round/>
              <a:headEnd type="none" w="med" len="med"/>
              <a:tailEnd type="none" w="med" len="med"/>
            </a:ln>
            <a:effectLst>
              <a:outerShdw blurRad="177800" dist="25399" dir="5400000" algn="ctr" rotWithShape="0">
                <a:srgbClr val="080808">
                  <a:alpha val="75000"/>
                </a:srgb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0" name="Rectangle 21"/>
            <p:cNvSpPr>
              <a:spLocks/>
            </p:cNvSpPr>
            <p:nvPr/>
          </p:nvSpPr>
          <p:spPr bwMode="auto">
            <a:xfrm>
              <a:off x="157" y="316"/>
              <a:ext cx="1176" cy="632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  <a:effectLst>
              <a:outerShdw blurRad="38100" dist="25399" dir="5400000" algn="ctr" rotWithShape="0">
                <a:srgbClr val="3E4554">
                  <a:alpha val="79999"/>
                </a:srgbClr>
              </a:outerShdw>
            </a:effectLst>
          </p:spPr>
          <p:txBody>
            <a:bodyPr lIns="38100" tIns="38100" rIns="38100" bIns="38100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  <a:sym typeface="Arial" charset="0"/>
                </a:rPr>
                <a:t>Data Center</a:t>
              </a:r>
            </a:p>
          </p:txBody>
        </p:sp>
      </p:grpSp>
      <p:pic>
        <p:nvPicPr>
          <p:cNvPr id="8" name="Picture 6" descr="C:\Users\Kirk Mossing\Desktop\CURRENT JOBS\Citrix Mar 12\Citrix Logo_RGB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718" y="6282885"/>
            <a:ext cx="836697" cy="38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 descr="cid:image001.jpg@01CFC853.8808C2B0"/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9335" y="6167668"/>
            <a:ext cx="869625" cy="4622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8"/>
          <p:cNvGrpSpPr>
            <a:grpSpLocks noChangeAspect="1"/>
          </p:cNvGrpSpPr>
          <p:nvPr userDrawn="1"/>
        </p:nvGrpSpPr>
        <p:grpSpPr>
          <a:xfrm>
            <a:off x="5107931" y="3153432"/>
            <a:ext cx="1371600" cy="543003"/>
            <a:chOff x="727075" y="755650"/>
            <a:chExt cx="1776413" cy="703263"/>
          </a:xfrm>
          <a:solidFill>
            <a:srgbClr val="4D4F53"/>
          </a:solidFill>
        </p:grpSpPr>
        <p:sp>
          <p:nvSpPr>
            <p:cNvPr id="4" name="Freeform 57"/>
            <p:cNvSpPr>
              <a:spLocks noEditPoints="1"/>
            </p:cNvSpPr>
            <p:nvPr/>
          </p:nvSpPr>
          <p:spPr bwMode="auto">
            <a:xfrm>
              <a:off x="2416175" y="925513"/>
              <a:ext cx="87313" cy="889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6"/>
                </a:cxn>
                <a:cxn ang="0">
                  <a:pos x="17" y="33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17" y="0"/>
                </a:cxn>
                <a:cxn ang="0">
                  <a:pos x="17" y="31"/>
                </a:cxn>
                <a:cxn ang="0">
                  <a:pos x="2" y="16"/>
                </a:cxn>
                <a:cxn ang="0">
                  <a:pos x="17" y="2"/>
                </a:cxn>
                <a:cxn ang="0">
                  <a:pos x="31" y="16"/>
                </a:cxn>
                <a:cxn ang="0">
                  <a:pos x="17" y="31"/>
                </a:cxn>
              </a:cxnLst>
              <a:rect l="0" t="0" r="r" b="b"/>
              <a:pathLst>
                <a:path w="33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7"/>
                    <a:pt x="26" y="0"/>
                    <a:pt x="17" y="0"/>
                  </a:cubicBezTo>
                  <a:close/>
                  <a:moveTo>
                    <a:pt x="17" y="31"/>
                  </a:moveTo>
                  <a:cubicBezTo>
                    <a:pt x="9" y="31"/>
                    <a:pt x="2" y="24"/>
                    <a:pt x="2" y="16"/>
                  </a:cubicBezTo>
                  <a:cubicBezTo>
                    <a:pt x="2" y="8"/>
                    <a:pt x="9" y="2"/>
                    <a:pt x="17" y="2"/>
                  </a:cubicBezTo>
                  <a:cubicBezTo>
                    <a:pt x="25" y="2"/>
                    <a:pt x="31" y="8"/>
                    <a:pt x="31" y="16"/>
                  </a:cubicBezTo>
                  <a:cubicBezTo>
                    <a:pt x="31" y="24"/>
                    <a:pt x="25" y="31"/>
                    <a:pt x="17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5" name="Freeform 58"/>
            <p:cNvSpPr>
              <a:spLocks noEditPoints="1"/>
            </p:cNvSpPr>
            <p:nvPr/>
          </p:nvSpPr>
          <p:spPr bwMode="auto">
            <a:xfrm>
              <a:off x="2443163" y="944563"/>
              <a:ext cx="36513" cy="47625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3" y="11"/>
                </a:cxn>
                <a:cxn ang="0">
                  <a:pos x="6" y="11"/>
                </a:cxn>
                <a:cxn ang="0">
                  <a:pos x="11" y="16"/>
                </a:cxn>
                <a:cxn ang="0">
                  <a:pos x="11" y="18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0" y="10"/>
                </a:cxn>
                <a:cxn ang="0">
                  <a:pos x="14" y="5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11" y="5"/>
                </a:cxn>
                <a:cxn ang="0">
                  <a:pos x="6" y="9"/>
                </a:cxn>
              </a:cxnLst>
              <a:rect l="0" t="0" r="r" b="b"/>
              <a:pathLst>
                <a:path w="14" h="18">
                  <a:moveTo>
                    <a:pt x="14" y="5"/>
                  </a:moveTo>
                  <a:cubicBezTo>
                    <a:pt x="14" y="1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10" y="11"/>
                    <a:pt x="11" y="12"/>
                    <a:pt x="11" y="16"/>
                  </a:cubicBezTo>
                  <a:cubicBezTo>
                    <a:pt x="11" y="17"/>
                    <a:pt x="11" y="18"/>
                    <a:pt x="1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4" y="12"/>
                    <a:pt x="12" y="10"/>
                    <a:pt x="10" y="10"/>
                  </a:cubicBezTo>
                  <a:cubicBezTo>
                    <a:pt x="12" y="9"/>
                    <a:pt x="14" y="8"/>
                    <a:pt x="14" y="5"/>
                  </a:cubicBezTo>
                  <a:close/>
                  <a:moveTo>
                    <a:pt x="6" y="9"/>
                  </a:moveTo>
                  <a:cubicBezTo>
                    <a:pt x="3" y="9"/>
                    <a:pt x="3" y="9"/>
                    <a:pt x="3" y="9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9" y="2"/>
                    <a:pt x="11" y="3"/>
                    <a:pt x="11" y="5"/>
                  </a:cubicBezTo>
                  <a:cubicBezTo>
                    <a:pt x="11" y="8"/>
                    <a:pt x="9" y="9"/>
                    <a:pt x="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 59"/>
            <p:cNvSpPr>
              <a:spLocks/>
            </p:cNvSpPr>
            <p:nvPr/>
          </p:nvSpPr>
          <p:spPr bwMode="auto">
            <a:xfrm>
              <a:off x="1227138" y="925513"/>
              <a:ext cx="276225" cy="366713"/>
            </a:xfrm>
            <a:custGeom>
              <a:avLst/>
              <a:gdLst/>
              <a:ahLst/>
              <a:cxnLst>
                <a:cxn ang="0">
                  <a:pos x="52" y="231"/>
                </a:cxn>
                <a:cxn ang="0">
                  <a:pos x="121" y="231"/>
                </a:cxn>
                <a:cxn ang="0">
                  <a:pos x="121" y="61"/>
                </a:cxn>
                <a:cxn ang="0">
                  <a:pos x="174" y="61"/>
                </a:cxn>
                <a:cxn ang="0">
                  <a:pos x="174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52" y="61"/>
                </a:cxn>
                <a:cxn ang="0">
                  <a:pos x="52" y="231"/>
                </a:cxn>
              </a:cxnLst>
              <a:rect l="0" t="0" r="r" b="b"/>
              <a:pathLst>
                <a:path w="174" h="231">
                  <a:moveTo>
                    <a:pt x="52" y="231"/>
                  </a:moveTo>
                  <a:lnTo>
                    <a:pt x="121" y="231"/>
                  </a:lnTo>
                  <a:lnTo>
                    <a:pt x="121" y="61"/>
                  </a:lnTo>
                  <a:lnTo>
                    <a:pt x="174" y="61"/>
                  </a:lnTo>
                  <a:lnTo>
                    <a:pt x="174" y="0"/>
                  </a:lnTo>
                  <a:lnTo>
                    <a:pt x="0" y="0"/>
                  </a:lnTo>
                  <a:lnTo>
                    <a:pt x="0" y="61"/>
                  </a:lnTo>
                  <a:lnTo>
                    <a:pt x="52" y="61"/>
                  </a:lnTo>
                  <a:lnTo>
                    <a:pt x="52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Rectangle 60"/>
            <p:cNvSpPr>
              <a:spLocks noChangeArrowheads="1"/>
            </p:cNvSpPr>
            <p:nvPr/>
          </p:nvSpPr>
          <p:spPr bwMode="auto">
            <a:xfrm>
              <a:off x="1876425" y="925513"/>
              <a:ext cx="107950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61"/>
            <p:cNvSpPr>
              <a:spLocks/>
            </p:cNvSpPr>
            <p:nvPr/>
          </p:nvSpPr>
          <p:spPr bwMode="auto">
            <a:xfrm>
              <a:off x="2001838" y="925513"/>
              <a:ext cx="401638" cy="366713"/>
            </a:xfrm>
            <a:custGeom>
              <a:avLst/>
              <a:gdLst/>
              <a:ahLst/>
              <a:cxnLst>
                <a:cxn ang="0">
                  <a:pos x="83" y="231"/>
                </a:cxn>
                <a:cxn ang="0">
                  <a:pos x="132" y="164"/>
                </a:cxn>
                <a:cxn ang="0">
                  <a:pos x="170" y="231"/>
                </a:cxn>
                <a:cxn ang="0">
                  <a:pos x="253" y="231"/>
                </a:cxn>
                <a:cxn ang="0">
                  <a:pos x="172" y="106"/>
                </a:cxn>
                <a:cxn ang="0">
                  <a:pos x="249" y="0"/>
                </a:cxn>
                <a:cxn ang="0">
                  <a:pos x="164" y="0"/>
                </a:cxn>
                <a:cxn ang="0">
                  <a:pos x="132" y="49"/>
                </a:cxn>
                <a:cxn ang="0">
                  <a:pos x="105" y="0"/>
                </a:cxn>
                <a:cxn ang="0">
                  <a:pos x="21" y="0"/>
                </a:cxn>
                <a:cxn ang="0">
                  <a:pos x="92" y="106"/>
                </a:cxn>
                <a:cxn ang="0">
                  <a:pos x="0" y="231"/>
                </a:cxn>
                <a:cxn ang="0">
                  <a:pos x="83" y="231"/>
                </a:cxn>
              </a:cxnLst>
              <a:rect l="0" t="0" r="r" b="b"/>
              <a:pathLst>
                <a:path w="253" h="231">
                  <a:moveTo>
                    <a:pt x="83" y="231"/>
                  </a:moveTo>
                  <a:lnTo>
                    <a:pt x="132" y="164"/>
                  </a:lnTo>
                  <a:lnTo>
                    <a:pt x="170" y="231"/>
                  </a:lnTo>
                  <a:lnTo>
                    <a:pt x="253" y="231"/>
                  </a:lnTo>
                  <a:lnTo>
                    <a:pt x="172" y="106"/>
                  </a:lnTo>
                  <a:lnTo>
                    <a:pt x="249" y="0"/>
                  </a:lnTo>
                  <a:lnTo>
                    <a:pt x="164" y="0"/>
                  </a:lnTo>
                  <a:lnTo>
                    <a:pt x="132" y="49"/>
                  </a:lnTo>
                  <a:lnTo>
                    <a:pt x="105" y="0"/>
                  </a:lnTo>
                  <a:lnTo>
                    <a:pt x="21" y="0"/>
                  </a:lnTo>
                  <a:lnTo>
                    <a:pt x="92" y="106"/>
                  </a:lnTo>
                  <a:lnTo>
                    <a:pt x="0" y="231"/>
                  </a:lnTo>
                  <a:lnTo>
                    <a:pt x="83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Rectangle 62"/>
            <p:cNvSpPr>
              <a:spLocks noChangeArrowheads="1"/>
            </p:cNvSpPr>
            <p:nvPr/>
          </p:nvSpPr>
          <p:spPr bwMode="auto">
            <a:xfrm>
              <a:off x="1089025" y="925513"/>
              <a:ext cx="109538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63"/>
            <p:cNvSpPr>
              <a:spLocks/>
            </p:cNvSpPr>
            <p:nvPr/>
          </p:nvSpPr>
          <p:spPr bwMode="auto">
            <a:xfrm>
              <a:off x="727075" y="917575"/>
              <a:ext cx="327025" cy="382588"/>
            </a:xfrm>
            <a:custGeom>
              <a:avLst/>
              <a:gdLst/>
              <a:ahLst/>
              <a:cxnLst>
                <a:cxn ang="0">
                  <a:pos x="72" y="143"/>
                </a:cxn>
                <a:cxn ang="0">
                  <a:pos x="123" y="121"/>
                </a:cxn>
                <a:cxn ang="0">
                  <a:pos x="102" y="86"/>
                </a:cxn>
                <a:cxn ang="0">
                  <a:pos x="72" y="103"/>
                </a:cxn>
                <a:cxn ang="0">
                  <a:pos x="42" y="71"/>
                </a:cxn>
                <a:cxn ang="0">
                  <a:pos x="72" y="40"/>
                </a:cxn>
                <a:cxn ang="0">
                  <a:pos x="102" y="57"/>
                </a:cxn>
                <a:cxn ang="0">
                  <a:pos x="123" y="22"/>
                </a:cxn>
                <a:cxn ang="0">
                  <a:pos x="72" y="0"/>
                </a:cxn>
                <a:cxn ang="0">
                  <a:pos x="0" y="71"/>
                </a:cxn>
                <a:cxn ang="0">
                  <a:pos x="0" y="72"/>
                </a:cxn>
                <a:cxn ang="0">
                  <a:pos x="72" y="143"/>
                </a:cxn>
              </a:cxnLst>
              <a:rect l="0" t="0" r="r" b="b"/>
              <a:pathLst>
                <a:path w="123" h="143">
                  <a:moveTo>
                    <a:pt x="72" y="143"/>
                  </a:moveTo>
                  <a:cubicBezTo>
                    <a:pt x="92" y="143"/>
                    <a:pt x="110" y="135"/>
                    <a:pt x="123" y="121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96" y="96"/>
                    <a:pt x="84" y="103"/>
                    <a:pt x="72" y="103"/>
                  </a:cubicBezTo>
                  <a:cubicBezTo>
                    <a:pt x="54" y="103"/>
                    <a:pt x="42" y="89"/>
                    <a:pt x="42" y="71"/>
                  </a:cubicBezTo>
                  <a:cubicBezTo>
                    <a:pt x="42" y="54"/>
                    <a:pt x="54" y="40"/>
                    <a:pt x="72" y="40"/>
                  </a:cubicBezTo>
                  <a:cubicBezTo>
                    <a:pt x="84" y="40"/>
                    <a:pt x="96" y="47"/>
                    <a:pt x="102" y="57"/>
                  </a:cubicBezTo>
                  <a:cubicBezTo>
                    <a:pt x="123" y="22"/>
                    <a:pt x="123" y="22"/>
                    <a:pt x="123" y="22"/>
                  </a:cubicBezTo>
                  <a:cubicBezTo>
                    <a:pt x="110" y="8"/>
                    <a:pt x="92" y="0"/>
                    <a:pt x="72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1"/>
                    <a:pt x="32" y="143"/>
                    <a:pt x="72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64"/>
            <p:cNvSpPr>
              <a:spLocks noEditPoints="1"/>
            </p:cNvSpPr>
            <p:nvPr/>
          </p:nvSpPr>
          <p:spPr bwMode="auto">
            <a:xfrm>
              <a:off x="1533525" y="925513"/>
              <a:ext cx="315913" cy="366713"/>
            </a:xfrm>
            <a:custGeom>
              <a:avLst/>
              <a:gdLst/>
              <a:ahLst/>
              <a:cxnLst>
                <a:cxn ang="0">
                  <a:pos x="41" y="96"/>
                </a:cxn>
                <a:cxn ang="0">
                  <a:pos x="67" y="137"/>
                </a:cxn>
                <a:cxn ang="0">
                  <a:pos x="119" y="137"/>
                </a:cxn>
                <a:cxn ang="0">
                  <a:pos x="77" y="82"/>
                </a:cxn>
                <a:cxn ang="0">
                  <a:pos x="102" y="43"/>
                </a:cxn>
                <a:cxn ang="0">
                  <a:pos x="91" y="13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41" y="137"/>
                </a:cxn>
                <a:cxn ang="0">
                  <a:pos x="41" y="96"/>
                </a:cxn>
                <a:cxn ang="0">
                  <a:pos x="41" y="29"/>
                </a:cxn>
                <a:cxn ang="0">
                  <a:pos x="62" y="35"/>
                </a:cxn>
                <a:cxn ang="0">
                  <a:pos x="66" y="46"/>
                </a:cxn>
                <a:cxn ang="0">
                  <a:pos x="41" y="62"/>
                </a:cxn>
                <a:cxn ang="0">
                  <a:pos x="41" y="29"/>
                </a:cxn>
              </a:cxnLst>
              <a:rect l="0" t="0" r="r" b="b"/>
              <a:pathLst>
                <a:path w="119" h="137">
                  <a:moveTo>
                    <a:pt x="41" y="96"/>
                  </a:moveTo>
                  <a:cubicBezTo>
                    <a:pt x="67" y="137"/>
                    <a:pt x="67" y="137"/>
                    <a:pt x="67" y="137"/>
                  </a:cubicBezTo>
                  <a:cubicBezTo>
                    <a:pt x="119" y="137"/>
                    <a:pt x="119" y="137"/>
                    <a:pt x="119" y="137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2" y="77"/>
                    <a:pt x="102" y="62"/>
                    <a:pt x="102" y="43"/>
                  </a:cubicBezTo>
                  <a:cubicBezTo>
                    <a:pt x="102" y="31"/>
                    <a:pt x="99" y="20"/>
                    <a:pt x="91" y="13"/>
                  </a:cubicBezTo>
                  <a:cubicBezTo>
                    <a:pt x="82" y="4"/>
                    <a:pt x="70" y="0"/>
                    <a:pt x="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41" y="137"/>
                    <a:pt x="41" y="137"/>
                    <a:pt x="41" y="137"/>
                  </a:cubicBezTo>
                  <a:lnTo>
                    <a:pt x="41" y="96"/>
                  </a:lnTo>
                  <a:close/>
                  <a:moveTo>
                    <a:pt x="41" y="29"/>
                  </a:moveTo>
                  <a:cubicBezTo>
                    <a:pt x="48" y="29"/>
                    <a:pt x="57" y="30"/>
                    <a:pt x="62" y="35"/>
                  </a:cubicBezTo>
                  <a:cubicBezTo>
                    <a:pt x="64" y="37"/>
                    <a:pt x="66" y="41"/>
                    <a:pt x="66" y="46"/>
                  </a:cubicBezTo>
                  <a:cubicBezTo>
                    <a:pt x="66" y="57"/>
                    <a:pt x="58" y="61"/>
                    <a:pt x="41" y="62"/>
                  </a:cubicBezTo>
                  <a:lnTo>
                    <a:pt x="41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Oval 65"/>
            <p:cNvSpPr>
              <a:spLocks noChangeArrowheads="1"/>
            </p:cNvSpPr>
            <p:nvPr/>
          </p:nvSpPr>
          <p:spPr bwMode="auto">
            <a:xfrm>
              <a:off x="1074738" y="755650"/>
              <a:ext cx="136525" cy="1397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Oval 66"/>
            <p:cNvSpPr>
              <a:spLocks noChangeArrowheads="1"/>
            </p:cNvSpPr>
            <p:nvPr/>
          </p:nvSpPr>
          <p:spPr bwMode="auto">
            <a:xfrm>
              <a:off x="1860550" y="1322388"/>
              <a:ext cx="138113" cy="1365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pic>
        <p:nvPicPr>
          <p:cNvPr id="14" name="Picture 6" descr="C:\Users\Kirk Mossing\Desktop\CURRENT JOBS\Citrix Mar 12\Citrix Logo_RGB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718" y="6282885"/>
            <a:ext cx="836697" cy="38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그림 14" descr="cid:image001.jpg@01CFC853.8808C2B0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9335" y="6167668"/>
            <a:ext cx="869625" cy="4622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717578" y="3130654"/>
            <a:ext cx="6308923" cy="1242041"/>
          </a:xfrm>
        </p:spPr>
        <p:txBody>
          <a:bodyPr/>
          <a:lstStyle>
            <a:lvl1pPr algn="l">
              <a:defRPr sz="4200" b="0" baseline="0">
                <a:solidFill>
                  <a:srgbClr val="0075B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2" name="Rectangle 1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739953" y="4416529"/>
            <a:ext cx="5544180" cy="657225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ct val="0"/>
              </a:spcBef>
              <a:spcAft>
                <a:spcPct val="0"/>
              </a:spcAft>
              <a:buFont typeface="Times" pitchFamily="1" charset="0"/>
              <a:buNone/>
              <a:defRPr sz="2600" baseline="0">
                <a:solidFill>
                  <a:srgbClr val="4D4F53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grpSp>
        <p:nvGrpSpPr>
          <p:cNvPr id="34" name="Group 68"/>
          <p:cNvGrpSpPr/>
          <p:nvPr userDrawn="1"/>
        </p:nvGrpSpPr>
        <p:grpSpPr>
          <a:xfrm>
            <a:off x="9757358" y="3204864"/>
            <a:ext cx="1132316" cy="448272"/>
            <a:chOff x="727075" y="755650"/>
            <a:chExt cx="1776413" cy="703263"/>
          </a:xfrm>
          <a:solidFill>
            <a:schemeClr val="bg1"/>
          </a:solidFill>
        </p:grpSpPr>
        <p:sp>
          <p:nvSpPr>
            <p:cNvPr id="35" name="Freeform 57"/>
            <p:cNvSpPr>
              <a:spLocks noEditPoints="1"/>
            </p:cNvSpPr>
            <p:nvPr/>
          </p:nvSpPr>
          <p:spPr bwMode="auto">
            <a:xfrm>
              <a:off x="2416175" y="925513"/>
              <a:ext cx="87313" cy="889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6"/>
                </a:cxn>
                <a:cxn ang="0">
                  <a:pos x="17" y="33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17" y="0"/>
                </a:cxn>
                <a:cxn ang="0">
                  <a:pos x="17" y="31"/>
                </a:cxn>
                <a:cxn ang="0">
                  <a:pos x="2" y="16"/>
                </a:cxn>
                <a:cxn ang="0">
                  <a:pos x="17" y="2"/>
                </a:cxn>
                <a:cxn ang="0">
                  <a:pos x="31" y="16"/>
                </a:cxn>
                <a:cxn ang="0">
                  <a:pos x="17" y="31"/>
                </a:cxn>
              </a:cxnLst>
              <a:rect l="0" t="0" r="r" b="b"/>
              <a:pathLst>
                <a:path w="33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7"/>
                    <a:pt x="26" y="0"/>
                    <a:pt x="17" y="0"/>
                  </a:cubicBezTo>
                  <a:close/>
                  <a:moveTo>
                    <a:pt x="17" y="31"/>
                  </a:moveTo>
                  <a:cubicBezTo>
                    <a:pt x="9" y="31"/>
                    <a:pt x="2" y="24"/>
                    <a:pt x="2" y="16"/>
                  </a:cubicBezTo>
                  <a:cubicBezTo>
                    <a:pt x="2" y="8"/>
                    <a:pt x="9" y="2"/>
                    <a:pt x="17" y="2"/>
                  </a:cubicBezTo>
                  <a:cubicBezTo>
                    <a:pt x="25" y="2"/>
                    <a:pt x="31" y="8"/>
                    <a:pt x="31" y="16"/>
                  </a:cubicBezTo>
                  <a:cubicBezTo>
                    <a:pt x="31" y="24"/>
                    <a:pt x="25" y="31"/>
                    <a:pt x="17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6" name="Freeform 58"/>
            <p:cNvSpPr>
              <a:spLocks noEditPoints="1"/>
            </p:cNvSpPr>
            <p:nvPr/>
          </p:nvSpPr>
          <p:spPr bwMode="auto">
            <a:xfrm>
              <a:off x="2443163" y="944563"/>
              <a:ext cx="36513" cy="47625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3" y="11"/>
                </a:cxn>
                <a:cxn ang="0">
                  <a:pos x="6" y="11"/>
                </a:cxn>
                <a:cxn ang="0">
                  <a:pos x="11" y="16"/>
                </a:cxn>
                <a:cxn ang="0">
                  <a:pos x="11" y="18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0" y="10"/>
                </a:cxn>
                <a:cxn ang="0">
                  <a:pos x="14" y="5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11" y="5"/>
                </a:cxn>
                <a:cxn ang="0">
                  <a:pos x="6" y="9"/>
                </a:cxn>
              </a:cxnLst>
              <a:rect l="0" t="0" r="r" b="b"/>
              <a:pathLst>
                <a:path w="14" h="18">
                  <a:moveTo>
                    <a:pt x="14" y="5"/>
                  </a:moveTo>
                  <a:cubicBezTo>
                    <a:pt x="14" y="1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10" y="11"/>
                    <a:pt x="11" y="12"/>
                    <a:pt x="11" y="16"/>
                  </a:cubicBezTo>
                  <a:cubicBezTo>
                    <a:pt x="11" y="17"/>
                    <a:pt x="11" y="18"/>
                    <a:pt x="1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4" y="12"/>
                    <a:pt x="12" y="10"/>
                    <a:pt x="10" y="10"/>
                  </a:cubicBezTo>
                  <a:cubicBezTo>
                    <a:pt x="12" y="9"/>
                    <a:pt x="14" y="8"/>
                    <a:pt x="14" y="5"/>
                  </a:cubicBezTo>
                  <a:close/>
                  <a:moveTo>
                    <a:pt x="6" y="9"/>
                  </a:moveTo>
                  <a:cubicBezTo>
                    <a:pt x="3" y="9"/>
                    <a:pt x="3" y="9"/>
                    <a:pt x="3" y="9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9" y="2"/>
                    <a:pt x="11" y="3"/>
                    <a:pt x="11" y="5"/>
                  </a:cubicBezTo>
                  <a:cubicBezTo>
                    <a:pt x="11" y="8"/>
                    <a:pt x="9" y="9"/>
                    <a:pt x="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7" name="Freeform 59"/>
            <p:cNvSpPr>
              <a:spLocks/>
            </p:cNvSpPr>
            <p:nvPr/>
          </p:nvSpPr>
          <p:spPr bwMode="auto">
            <a:xfrm>
              <a:off x="1227138" y="925513"/>
              <a:ext cx="276225" cy="366713"/>
            </a:xfrm>
            <a:custGeom>
              <a:avLst/>
              <a:gdLst/>
              <a:ahLst/>
              <a:cxnLst>
                <a:cxn ang="0">
                  <a:pos x="52" y="231"/>
                </a:cxn>
                <a:cxn ang="0">
                  <a:pos x="121" y="231"/>
                </a:cxn>
                <a:cxn ang="0">
                  <a:pos x="121" y="61"/>
                </a:cxn>
                <a:cxn ang="0">
                  <a:pos x="174" y="61"/>
                </a:cxn>
                <a:cxn ang="0">
                  <a:pos x="174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52" y="61"/>
                </a:cxn>
                <a:cxn ang="0">
                  <a:pos x="52" y="231"/>
                </a:cxn>
              </a:cxnLst>
              <a:rect l="0" t="0" r="r" b="b"/>
              <a:pathLst>
                <a:path w="174" h="231">
                  <a:moveTo>
                    <a:pt x="52" y="231"/>
                  </a:moveTo>
                  <a:lnTo>
                    <a:pt x="121" y="231"/>
                  </a:lnTo>
                  <a:lnTo>
                    <a:pt x="121" y="61"/>
                  </a:lnTo>
                  <a:lnTo>
                    <a:pt x="174" y="61"/>
                  </a:lnTo>
                  <a:lnTo>
                    <a:pt x="174" y="0"/>
                  </a:lnTo>
                  <a:lnTo>
                    <a:pt x="0" y="0"/>
                  </a:lnTo>
                  <a:lnTo>
                    <a:pt x="0" y="61"/>
                  </a:lnTo>
                  <a:lnTo>
                    <a:pt x="52" y="61"/>
                  </a:lnTo>
                  <a:lnTo>
                    <a:pt x="52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8" name="Rectangle 60"/>
            <p:cNvSpPr>
              <a:spLocks noChangeArrowheads="1"/>
            </p:cNvSpPr>
            <p:nvPr/>
          </p:nvSpPr>
          <p:spPr bwMode="auto">
            <a:xfrm>
              <a:off x="1876425" y="925513"/>
              <a:ext cx="107950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9" name="Freeform 61"/>
            <p:cNvSpPr>
              <a:spLocks/>
            </p:cNvSpPr>
            <p:nvPr/>
          </p:nvSpPr>
          <p:spPr bwMode="auto">
            <a:xfrm>
              <a:off x="2001838" y="925513"/>
              <a:ext cx="401638" cy="366713"/>
            </a:xfrm>
            <a:custGeom>
              <a:avLst/>
              <a:gdLst/>
              <a:ahLst/>
              <a:cxnLst>
                <a:cxn ang="0">
                  <a:pos x="83" y="231"/>
                </a:cxn>
                <a:cxn ang="0">
                  <a:pos x="132" y="164"/>
                </a:cxn>
                <a:cxn ang="0">
                  <a:pos x="170" y="231"/>
                </a:cxn>
                <a:cxn ang="0">
                  <a:pos x="253" y="231"/>
                </a:cxn>
                <a:cxn ang="0">
                  <a:pos x="172" y="106"/>
                </a:cxn>
                <a:cxn ang="0">
                  <a:pos x="249" y="0"/>
                </a:cxn>
                <a:cxn ang="0">
                  <a:pos x="164" y="0"/>
                </a:cxn>
                <a:cxn ang="0">
                  <a:pos x="132" y="49"/>
                </a:cxn>
                <a:cxn ang="0">
                  <a:pos x="105" y="0"/>
                </a:cxn>
                <a:cxn ang="0">
                  <a:pos x="21" y="0"/>
                </a:cxn>
                <a:cxn ang="0">
                  <a:pos x="92" y="106"/>
                </a:cxn>
                <a:cxn ang="0">
                  <a:pos x="0" y="231"/>
                </a:cxn>
                <a:cxn ang="0">
                  <a:pos x="83" y="231"/>
                </a:cxn>
              </a:cxnLst>
              <a:rect l="0" t="0" r="r" b="b"/>
              <a:pathLst>
                <a:path w="253" h="231">
                  <a:moveTo>
                    <a:pt x="83" y="231"/>
                  </a:moveTo>
                  <a:lnTo>
                    <a:pt x="132" y="164"/>
                  </a:lnTo>
                  <a:lnTo>
                    <a:pt x="170" y="231"/>
                  </a:lnTo>
                  <a:lnTo>
                    <a:pt x="253" y="231"/>
                  </a:lnTo>
                  <a:lnTo>
                    <a:pt x="172" y="106"/>
                  </a:lnTo>
                  <a:lnTo>
                    <a:pt x="249" y="0"/>
                  </a:lnTo>
                  <a:lnTo>
                    <a:pt x="164" y="0"/>
                  </a:lnTo>
                  <a:lnTo>
                    <a:pt x="132" y="49"/>
                  </a:lnTo>
                  <a:lnTo>
                    <a:pt x="105" y="0"/>
                  </a:lnTo>
                  <a:lnTo>
                    <a:pt x="21" y="0"/>
                  </a:lnTo>
                  <a:lnTo>
                    <a:pt x="92" y="106"/>
                  </a:lnTo>
                  <a:lnTo>
                    <a:pt x="0" y="231"/>
                  </a:lnTo>
                  <a:lnTo>
                    <a:pt x="83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0" name="Rectangle 62"/>
            <p:cNvSpPr>
              <a:spLocks noChangeArrowheads="1"/>
            </p:cNvSpPr>
            <p:nvPr/>
          </p:nvSpPr>
          <p:spPr bwMode="auto">
            <a:xfrm>
              <a:off x="1089025" y="925513"/>
              <a:ext cx="109538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1" name="Freeform 63"/>
            <p:cNvSpPr>
              <a:spLocks/>
            </p:cNvSpPr>
            <p:nvPr/>
          </p:nvSpPr>
          <p:spPr bwMode="auto">
            <a:xfrm>
              <a:off x="727075" y="917575"/>
              <a:ext cx="327025" cy="382588"/>
            </a:xfrm>
            <a:custGeom>
              <a:avLst/>
              <a:gdLst/>
              <a:ahLst/>
              <a:cxnLst>
                <a:cxn ang="0">
                  <a:pos x="72" y="143"/>
                </a:cxn>
                <a:cxn ang="0">
                  <a:pos x="123" y="121"/>
                </a:cxn>
                <a:cxn ang="0">
                  <a:pos x="102" y="86"/>
                </a:cxn>
                <a:cxn ang="0">
                  <a:pos x="72" y="103"/>
                </a:cxn>
                <a:cxn ang="0">
                  <a:pos x="42" y="71"/>
                </a:cxn>
                <a:cxn ang="0">
                  <a:pos x="72" y="40"/>
                </a:cxn>
                <a:cxn ang="0">
                  <a:pos x="102" y="57"/>
                </a:cxn>
                <a:cxn ang="0">
                  <a:pos x="123" y="22"/>
                </a:cxn>
                <a:cxn ang="0">
                  <a:pos x="72" y="0"/>
                </a:cxn>
                <a:cxn ang="0">
                  <a:pos x="0" y="71"/>
                </a:cxn>
                <a:cxn ang="0">
                  <a:pos x="0" y="72"/>
                </a:cxn>
                <a:cxn ang="0">
                  <a:pos x="72" y="143"/>
                </a:cxn>
              </a:cxnLst>
              <a:rect l="0" t="0" r="r" b="b"/>
              <a:pathLst>
                <a:path w="123" h="143">
                  <a:moveTo>
                    <a:pt x="72" y="143"/>
                  </a:moveTo>
                  <a:cubicBezTo>
                    <a:pt x="92" y="143"/>
                    <a:pt x="110" y="135"/>
                    <a:pt x="123" y="121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96" y="96"/>
                    <a:pt x="84" y="103"/>
                    <a:pt x="72" y="103"/>
                  </a:cubicBezTo>
                  <a:cubicBezTo>
                    <a:pt x="54" y="103"/>
                    <a:pt x="42" y="89"/>
                    <a:pt x="42" y="71"/>
                  </a:cubicBezTo>
                  <a:cubicBezTo>
                    <a:pt x="42" y="54"/>
                    <a:pt x="54" y="40"/>
                    <a:pt x="72" y="40"/>
                  </a:cubicBezTo>
                  <a:cubicBezTo>
                    <a:pt x="84" y="40"/>
                    <a:pt x="96" y="47"/>
                    <a:pt x="102" y="57"/>
                  </a:cubicBezTo>
                  <a:cubicBezTo>
                    <a:pt x="123" y="22"/>
                    <a:pt x="123" y="22"/>
                    <a:pt x="123" y="22"/>
                  </a:cubicBezTo>
                  <a:cubicBezTo>
                    <a:pt x="110" y="8"/>
                    <a:pt x="92" y="0"/>
                    <a:pt x="72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1"/>
                    <a:pt x="32" y="143"/>
                    <a:pt x="72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2" name="Freeform 64"/>
            <p:cNvSpPr>
              <a:spLocks noEditPoints="1"/>
            </p:cNvSpPr>
            <p:nvPr/>
          </p:nvSpPr>
          <p:spPr bwMode="auto">
            <a:xfrm>
              <a:off x="1533525" y="925513"/>
              <a:ext cx="315913" cy="366713"/>
            </a:xfrm>
            <a:custGeom>
              <a:avLst/>
              <a:gdLst/>
              <a:ahLst/>
              <a:cxnLst>
                <a:cxn ang="0">
                  <a:pos x="41" y="96"/>
                </a:cxn>
                <a:cxn ang="0">
                  <a:pos x="67" y="137"/>
                </a:cxn>
                <a:cxn ang="0">
                  <a:pos x="119" y="137"/>
                </a:cxn>
                <a:cxn ang="0">
                  <a:pos x="77" y="82"/>
                </a:cxn>
                <a:cxn ang="0">
                  <a:pos x="102" y="43"/>
                </a:cxn>
                <a:cxn ang="0">
                  <a:pos x="91" y="13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41" y="137"/>
                </a:cxn>
                <a:cxn ang="0">
                  <a:pos x="41" y="96"/>
                </a:cxn>
                <a:cxn ang="0">
                  <a:pos x="41" y="29"/>
                </a:cxn>
                <a:cxn ang="0">
                  <a:pos x="62" y="35"/>
                </a:cxn>
                <a:cxn ang="0">
                  <a:pos x="66" y="46"/>
                </a:cxn>
                <a:cxn ang="0">
                  <a:pos x="41" y="62"/>
                </a:cxn>
                <a:cxn ang="0">
                  <a:pos x="41" y="29"/>
                </a:cxn>
              </a:cxnLst>
              <a:rect l="0" t="0" r="r" b="b"/>
              <a:pathLst>
                <a:path w="119" h="137">
                  <a:moveTo>
                    <a:pt x="41" y="96"/>
                  </a:moveTo>
                  <a:cubicBezTo>
                    <a:pt x="67" y="137"/>
                    <a:pt x="67" y="137"/>
                    <a:pt x="67" y="137"/>
                  </a:cubicBezTo>
                  <a:cubicBezTo>
                    <a:pt x="119" y="137"/>
                    <a:pt x="119" y="137"/>
                    <a:pt x="119" y="137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2" y="77"/>
                    <a:pt x="102" y="62"/>
                    <a:pt x="102" y="43"/>
                  </a:cubicBezTo>
                  <a:cubicBezTo>
                    <a:pt x="102" y="31"/>
                    <a:pt x="99" y="20"/>
                    <a:pt x="91" y="13"/>
                  </a:cubicBezTo>
                  <a:cubicBezTo>
                    <a:pt x="82" y="4"/>
                    <a:pt x="70" y="0"/>
                    <a:pt x="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41" y="137"/>
                    <a:pt x="41" y="137"/>
                    <a:pt x="41" y="137"/>
                  </a:cubicBezTo>
                  <a:lnTo>
                    <a:pt x="41" y="96"/>
                  </a:lnTo>
                  <a:close/>
                  <a:moveTo>
                    <a:pt x="41" y="29"/>
                  </a:moveTo>
                  <a:cubicBezTo>
                    <a:pt x="48" y="29"/>
                    <a:pt x="57" y="30"/>
                    <a:pt x="62" y="35"/>
                  </a:cubicBezTo>
                  <a:cubicBezTo>
                    <a:pt x="64" y="37"/>
                    <a:pt x="66" y="41"/>
                    <a:pt x="66" y="46"/>
                  </a:cubicBezTo>
                  <a:cubicBezTo>
                    <a:pt x="66" y="57"/>
                    <a:pt x="58" y="61"/>
                    <a:pt x="41" y="62"/>
                  </a:cubicBezTo>
                  <a:lnTo>
                    <a:pt x="41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3" name="Oval 65"/>
            <p:cNvSpPr>
              <a:spLocks noChangeArrowheads="1"/>
            </p:cNvSpPr>
            <p:nvPr/>
          </p:nvSpPr>
          <p:spPr bwMode="auto">
            <a:xfrm>
              <a:off x="1074738" y="755650"/>
              <a:ext cx="136525" cy="1397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4" name="Oval 66"/>
            <p:cNvSpPr>
              <a:spLocks noChangeArrowheads="1"/>
            </p:cNvSpPr>
            <p:nvPr/>
          </p:nvSpPr>
          <p:spPr bwMode="auto">
            <a:xfrm>
              <a:off x="1860550" y="1322388"/>
              <a:ext cx="138113" cy="1365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29" name="Group 68"/>
          <p:cNvGrpSpPr>
            <a:grpSpLocks noChangeAspect="1"/>
          </p:cNvGrpSpPr>
          <p:nvPr userDrawn="1"/>
        </p:nvGrpSpPr>
        <p:grpSpPr>
          <a:xfrm>
            <a:off x="769298" y="1037004"/>
            <a:ext cx="1371600" cy="522502"/>
            <a:chOff x="727075" y="755650"/>
            <a:chExt cx="1776413" cy="703263"/>
          </a:xfrm>
          <a:solidFill>
            <a:srgbClr val="4D4F53"/>
          </a:solidFill>
        </p:grpSpPr>
        <p:sp>
          <p:nvSpPr>
            <p:cNvPr id="30" name="Freeform 57"/>
            <p:cNvSpPr>
              <a:spLocks noEditPoints="1"/>
            </p:cNvSpPr>
            <p:nvPr/>
          </p:nvSpPr>
          <p:spPr bwMode="auto">
            <a:xfrm>
              <a:off x="2416175" y="925513"/>
              <a:ext cx="87313" cy="889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6"/>
                </a:cxn>
                <a:cxn ang="0">
                  <a:pos x="17" y="33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17" y="0"/>
                </a:cxn>
                <a:cxn ang="0">
                  <a:pos x="17" y="31"/>
                </a:cxn>
                <a:cxn ang="0">
                  <a:pos x="2" y="16"/>
                </a:cxn>
                <a:cxn ang="0">
                  <a:pos x="17" y="2"/>
                </a:cxn>
                <a:cxn ang="0">
                  <a:pos x="31" y="16"/>
                </a:cxn>
                <a:cxn ang="0">
                  <a:pos x="17" y="31"/>
                </a:cxn>
              </a:cxnLst>
              <a:rect l="0" t="0" r="r" b="b"/>
              <a:pathLst>
                <a:path w="33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7"/>
                    <a:pt x="26" y="0"/>
                    <a:pt x="17" y="0"/>
                  </a:cubicBezTo>
                  <a:close/>
                  <a:moveTo>
                    <a:pt x="17" y="31"/>
                  </a:moveTo>
                  <a:cubicBezTo>
                    <a:pt x="9" y="31"/>
                    <a:pt x="2" y="24"/>
                    <a:pt x="2" y="16"/>
                  </a:cubicBezTo>
                  <a:cubicBezTo>
                    <a:pt x="2" y="8"/>
                    <a:pt x="9" y="2"/>
                    <a:pt x="17" y="2"/>
                  </a:cubicBezTo>
                  <a:cubicBezTo>
                    <a:pt x="25" y="2"/>
                    <a:pt x="31" y="8"/>
                    <a:pt x="31" y="16"/>
                  </a:cubicBezTo>
                  <a:cubicBezTo>
                    <a:pt x="31" y="24"/>
                    <a:pt x="25" y="31"/>
                    <a:pt x="17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" name="Freeform 58"/>
            <p:cNvSpPr>
              <a:spLocks noEditPoints="1"/>
            </p:cNvSpPr>
            <p:nvPr/>
          </p:nvSpPr>
          <p:spPr bwMode="auto">
            <a:xfrm>
              <a:off x="2443163" y="944563"/>
              <a:ext cx="36513" cy="47625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3" y="11"/>
                </a:cxn>
                <a:cxn ang="0">
                  <a:pos x="6" y="11"/>
                </a:cxn>
                <a:cxn ang="0">
                  <a:pos x="11" y="16"/>
                </a:cxn>
                <a:cxn ang="0">
                  <a:pos x="11" y="18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0" y="10"/>
                </a:cxn>
                <a:cxn ang="0">
                  <a:pos x="14" y="5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11" y="5"/>
                </a:cxn>
                <a:cxn ang="0">
                  <a:pos x="6" y="9"/>
                </a:cxn>
              </a:cxnLst>
              <a:rect l="0" t="0" r="r" b="b"/>
              <a:pathLst>
                <a:path w="14" h="18">
                  <a:moveTo>
                    <a:pt x="14" y="5"/>
                  </a:moveTo>
                  <a:cubicBezTo>
                    <a:pt x="14" y="1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10" y="11"/>
                    <a:pt x="11" y="12"/>
                    <a:pt x="11" y="16"/>
                  </a:cubicBezTo>
                  <a:cubicBezTo>
                    <a:pt x="11" y="17"/>
                    <a:pt x="11" y="18"/>
                    <a:pt x="1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4" y="12"/>
                    <a:pt x="12" y="10"/>
                    <a:pt x="10" y="10"/>
                  </a:cubicBezTo>
                  <a:cubicBezTo>
                    <a:pt x="12" y="9"/>
                    <a:pt x="14" y="8"/>
                    <a:pt x="14" y="5"/>
                  </a:cubicBezTo>
                  <a:close/>
                  <a:moveTo>
                    <a:pt x="6" y="9"/>
                  </a:moveTo>
                  <a:cubicBezTo>
                    <a:pt x="3" y="9"/>
                    <a:pt x="3" y="9"/>
                    <a:pt x="3" y="9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9" y="2"/>
                    <a:pt x="11" y="3"/>
                    <a:pt x="11" y="5"/>
                  </a:cubicBezTo>
                  <a:cubicBezTo>
                    <a:pt x="11" y="8"/>
                    <a:pt x="9" y="9"/>
                    <a:pt x="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58" name="Freeform 59"/>
            <p:cNvSpPr>
              <a:spLocks/>
            </p:cNvSpPr>
            <p:nvPr/>
          </p:nvSpPr>
          <p:spPr bwMode="auto">
            <a:xfrm>
              <a:off x="1227138" y="925513"/>
              <a:ext cx="276225" cy="366713"/>
            </a:xfrm>
            <a:custGeom>
              <a:avLst/>
              <a:gdLst/>
              <a:ahLst/>
              <a:cxnLst>
                <a:cxn ang="0">
                  <a:pos x="52" y="231"/>
                </a:cxn>
                <a:cxn ang="0">
                  <a:pos x="121" y="231"/>
                </a:cxn>
                <a:cxn ang="0">
                  <a:pos x="121" y="61"/>
                </a:cxn>
                <a:cxn ang="0">
                  <a:pos x="174" y="61"/>
                </a:cxn>
                <a:cxn ang="0">
                  <a:pos x="174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52" y="61"/>
                </a:cxn>
                <a:cxn ang="0">
                  <a:pos x="52" y="231"/>
                </a:cxn>
              </a:cxnLst>
              <a:rect l="0" t="0" r="r" b="b"/>
              <a:pathLst>
                <a:path w="174" h="231">
                  <a:moveTo>
                    <a:pt x="52" y="231"/>
                  </a:moveTo>
                  <a:lnTo>
                    <a:pt x="121" y="231"/>
                  </a:lnTo>
                  <a:lnTo>
                    <a:pt x="121" y="61"/>
                  </a:lnTo>
                  <a:lnTo>
                    <a:pt x="174" y="61"/>
                  </a:lnTo>
                  <a:lnTo>
                    <a:pt x="174" y="0"/>
                  </a:lnTo>
                  <a:lnTo>
                    <a:pt x="0" y="0"/>
                  </a:lnTo>
                  <a:lnTo>
                    <a:pt x="0" y="61"/>
                  </a:lnTo>
                  <a:lnTo>
                    <a:pt x="52" y="61"/>
                  </a:lnTo>
                  <a:lnTo>
                    <a:pt x="52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59" name="Rectangle 60"/>
            <p:cNvSpPr>
              <a:spLocks noChangeArrowheads="1"/>
            </p:cNvSpPr>
            <p:nvPr/>
          </p:nvSpPr>
          <p:spPr bwMode="auto">
            <a:xfrm>
              <a:off x="1876425" y="925513"/>
              <a:ext cx="107950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0" name="Freeform 61"/>
            <p:cNvSpPr>
              <a:spLocks/>
            </p:cNvSpPr>
            <p:nvPr/>
          </p:nvSpPr>
          <p:spPr bwMode="auto">
            <a:xfrm>
              <a:off x="2001837" y="925513"/>
              <a:ext cx="401637" cy="366714"/>
            </a:xfrm>
            <a:custGeom>
              <a:avLst/>
              <a:gdLst/>
              <a:ahLst/>
              <a:cxnLst>
                <a:cxn ang="0">
                  <a:pos x="83" y="231"/>
                </a:cxn>
                <a:cxn ang="0">
                  <a:pos x="132" y="164"/>
                </a:cxn>
                <a:cxn ang="0">
                  <a:pos x="170" y="231"/>
                </a:cxn>
                <a:cxn ang="0">
                  <a:pos x="253" y="231"/>
                </a:cxn>
                <a:cxn ang="0">
                  <a:pos x="172" y="106"/>
                </a:cxn>
                <a:cxn ang="0">
                  <a:pos x="249" y="0"/>
                </a:cxn>
                <a:cxn ang="0">
                  <a:pos x="164" y="0"/>
                </a:cxn>
                <a:cxn ang="0">
                  <a:pos x="132" y="49"/>
                </a:cxn>
                <a:cxn ang="0">
                  <a:pos x="105" y="0"/>
                </a:cxn>
                <a:cxn ang="0">
                  <a:pos x="21" y="0"/>
                </a:cxn>
                <a:cxn ang="0">
                  <a:pos x="92" y="106"/>
                </a:cxn>
                <a:cxn ang="0">
                  <a:pos x="0" y="231"/>
                </a:cxn>
                <a:cxn ang="0">
                  <a:pos x="83" y="231"/>
                </a:cxn>
              </a:cxnLst>
              <a:rect l="0" t="0" r="r" b="b"/>
              <a:pathLst>
                <a:path w="253" h="231">
                  <a:moveTo>
                    <a:pt x="83" y="231"/>
                  </a:moveTo>
                  <a:lnTo>
                    <a:pt x="132" y="164"/>
                  </a:lnTo>
                  <a:lnTo>
                    <a:pt x="170" y="231"/>
                  </a:lnTo>
                  <a:lnTo>
                    <a:pt x="253" y="231"/>
                  </a:lnTo>
                  <a:lnTo>
                    <a:pt x="172" y="106"/>
                  </a:lnTo>
                  <a:lnTo>
                    <a:pt x="249" y="0"/>
                  </a:lnTo>
                  <a:lnTo>
                    <a:pt x="164" y="0"/>
                  </a:lnTo>
                  <a:lnTo>
                    <a:pt x="132" y="49"/>
                  </a:lnTo>
                  <a:lnTo>
                    <a:pt x="105" y="0"/>
                  </a:lnTo>
                  <a:lnTo>
                    <a:pt x="21" y="0"/>
                  </a:lnTo>
                  <a:lnTo>
                    <a:pt x="92" y="106"/>
                  </a:lnTo>
                  <a:lnTo>
                    <a:pt x="0" y="231"/>
                  </a:lnTo>
                  <a:lnTo>
                    <a:pt x="83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1" name="Rectangle 62"/>
            <p:cNvSpPr>
              <a:spLocks noChangeArrowheads="1"/>
            </p:cNvSpPr>
            <p:nvPr/>
          </p:nvSpPr>
          <p:spPr bwMode="auto">
            <a:xfrm>
              <a:off x="1089025" y="925513"/>
              <a:ext cx="109538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2" name="Freeform 63"/>
            <p:cNvSpPr>
              <a:spLocks/>
            </p:cNvSpPr>
            <p:nvPr/>
          </p:nvSpPr>
          <p:spPr bwMode="auto">
            <a:xfrm>
              <a:off x="727075" y="917575"/>
              <a:ext cx="327025" cy="382588"/>
            </a:xfrm>
            <a:custGeom>
              <a:avLst/>
              <a:gdLst/>
              <a:ahLst/>
              <a:cxnLst>
                <a:cxn ang="0">
                  <a:pos x="72" y="143"/>
                </a:cxn>
                <a:cxn ang="0">
                  <a:pos x="123" y="121"/>
                </a:cxn>
                <a:cxn ang="0">
                  <a:pos x="102" y="86"/>
                </a:cxn>
                <a:cxn ang="0">
                  <a:pos x="72" y="103"/>
                </a:cxn>
                <a:cxn ang="0">
                  <a:pos x="42" y="71"/>
                </a:cxn>
                <a:cxn ang="0">
                  <a:pos x="72" y="40"/>
                </a:cxn>
                <a:cxn ang="0">
                  <a:pos x="102" y="57"/>
                </a:cxn>
                <a:cxn ang="0">
                  <a:pos x="123" y="22"/>
                </a:cxn>
                <a:cxn ang="0">
                  <a:pos x="72" y="0"/>
                </a:cxn>
                <a:cxn ang="0">
                  <a:pos x="0" y="71"/>
                </a:cxn>
                <a:cxn ang="0">
                  <a:pos x="0" y="72"/>
                </a:cxn>
                <a:cxn ang="0">
                  <a:pos x="72" y="143"/>
                </a:cxn>
              </a:cxnLst>
              <a:rect l="0" t="0" r="r" b="b"/>
              <a:pathLst>
                <a:path w="123" h="143">
                  <a:moveTo>
                    <a:pt x="72" y="143"/>
                  </a:moveTo>
                  <a:cubicBezTo>
                    <a:pt x="92" y="143"/>
                    <a:pt x="110" y="135"/>
                    <a:pt x="123" y="121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96" y="96"/>
                    <a:pt x="84" y="103"/>
                    <a:pt x="72" y="103"/>
                  </a:cubicBezTo>
                  <a:cubicBezTo>
                    <a:pt x="54" y="103"/>
                    <a:pt x="42" y="89"/>
                    <a:pt x="42" y="71"/>
                  </a:cubicBezTo>
                  <a:cubicBezTo>
                    <a:pt x="42" y="54"/>
                    <a:pt x="54" y="40"/>
                    <a:pt x="72" y="40"/>
                  </a:cubicBezTo>
                  <a:cubicBezTo>
                    <a:pt x="84" y="40"/>
                    <a:pt x="96" y="47"/>
                    <a:pt x="102" y="57"/>
                  </a:cubicBezTo>
                  <a:cubicBezTo>
                    <a:pt x="123" y="22"/>
                    <a:pt x="123" y="22"/>
                    <a:pt x="123" y="22"/>
                  </a:cubicBezTo>
                  <a:cubicBezTo>
                    <a:pt x="110" y="8"/>
                    <a:pt x="92" y="0"/>
                    <a:pt x="72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1"/>
                    <a:pt x="32" y="143"/>
                    <a:pt x="72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3" name="Freeform 64"/>
            <p:cNvSpPr>
              <a:spLocks noEditPoints="1"/>
            </p:cNvSpPr>
            <p:nvPr/>
          </p:nvSpPr>
          <p:spPr bwMode="auto">
            <a:xfrm>
              <a:off x="1533525" y="925513"/>
              <a:ext cx="315913" cy="366713"/>
            </a:xfrm>
            <a:custGeom>
              <a:avLst/>
              <a:gdLst/>
              <a:ahLst/>
              <a:cxnLst>
                <a:cxn ang="0">
                  <a:pos x="41" y="96"/>
                </a:cxn>
                <a:cxn ang="0">
                  <a:pos x="67" y="137"/>
                </a:cxn>
                <a:cxn ang="0">
                  <a:pos x="119" y="137"/>
                </a:cxn>
                <a:cxn ang="0">
                  <a:pos x="77" y="82"/>
                </a:cxn>
                <a:cxn ang="0">
                  <a:pos x="102" y="43"/>
                </a:cxn>
                <a:cxn ang="0">
                  <a:pos x="91" y="13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41" y="137"/>
                </a:cxn>
                <a:cxn ang="0">
                  <a:pos x="41" y="96"/>
                </a:cxn>
                <a:cxn ang="0">
                  <a:pos x="41" y="29"/>
                </a:cxn>
                <a:cxn ang="0">
                  <a:pos x="62" y="35"/>
                </a:cxn>
                <a:cxn ang="0">
                  <a:pos x="66" y="46"/>
                </a:cxn>
                <a:cxn ang="0">
                  <a:pos x="41" y="62"/>
                </a:cxn>
                <a:cxn ang="0">
                  <a:pos x="41" y="29"/>
                </a:cxn>
              </a:cxnLst>
              <a:rect l="0" t="0" r="r" b="b"/>
              <a:pathLst>
                <a:path w="119" h="137">
                  <a:moveTo>
                    <a:pt x="41" y="96"/>
                  </a:moveTo>
                  <a:cubicBezTo>
                    <a:pt x="67" y="137"/>
                    <a:pt x="67" y="137"/>
                    <a:pt x="67" y="137"/>
                  </a:cubicBezTo>
                  <a:cubicBezTo>
                    <a:pt x="119" y="137"/>
                    <a:pt x="119" y="137"/>
                    <a:pt x="119" y="137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2" y="77"/>
                    <a:pt x="102" y="62"/>
                    <a:pt x="102" y="43"/>
                  </a:cubicBezTo>
                  <a:cubicBezTo>
                    <a:pt x="102" y="31"/>
                    <a:pt x="99" y="20"/>
                    <a:pt x="91" y="13"/>
                  </a:cubicBezTo>
                  <a:cubicBezTo>
                    <a:pt x="82" y="4"/>
                    <a:pt x="70" y="0"/>
                    <a:pt x="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41" y="137"/>
                    <a:pt x="41" y="137"/>
                    <a:pt x="41" y="137"/>
                  </a:cubicBezTo>
                  <a:lnTo>
                    <a:pt x="41" y="96"/>
                  </a:lnTo>
                  <a:close/>
                  <a:moveTo>
                    <a:pt x="41" y="29"/>
                  </a:moveTo>
                  <a:cubicBezTo>
                    <a:pt x="48" y="29"/>
                    <a:pt x="57" y="30"/>
                    <a:pt x="62" y="35"/>
                  </a:cubicBezTo>
                  <a:cubicBezTo>
                    <a:pt x="64" y="37"/>
                    <a:pt x="66" y="41"/>
                    <a:pt x="66" y="46"/>
                  </a:cubicBezTo>
                  <a:cubicBezTo>
                    <a:pt x="66" y="57"/>
                    <a:pt x="58" y="61"/>
                    <a:pt x="41" y="62"/>
                  </a:cubicBezTo>
                  <a:lnTo>
                    <a:pt x="41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4" name="Oval 65"/>
            <p:cNvSpPr>
              <a:spLocks noChangeArrowheads="1"/>
            </p:cNvSpPr>
            <p:nvPr/>
          </p:nvSpPr>
          <p:spPr bwMode="auto">
            <a:xfrm>
              <a:off x="1074738" y="755650"/>
              <a:ext cx="136525" cy="1397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5" name="Oval 66"/>
            <p:cNvSpPr>
              <a:spLocks noChangeArrowheads="1"/>
            </p:cNvSpPr>
            <p:nvPr/>
          </p:nvSpPr>
          <p:spPr bwMode="auto">
            <a:xfrm>
              <a:off x="1860550" y="1322388"/>
              <a:ext cx="138113" cy="1365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pic>
        <p:nvPicPr>
          <p:cNvPr id="27" name="Picture 52" descr="\\Mvfs\projects\Citrix\09-0288 Citrix Rebrand Corporate Template\Art\PNG\Citrix_Dots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085972"/>
            <a:ext cx="3614063" cy="148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791701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39374" y="3934048"/>
            <a:ext cx="6681069" cy="725723"/>
          </a:xfrm>
        </p:spPr>
        <p:txBody>
          <a:bodyPr/>
          <a:lstStyle>
            <a:lvl1pPr algn="l">
              <a:defRPr sz="4000" b="0" baseline="0">
                <a:solidFill>
                  <a:srgbClr val="0075B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pic>
        <p:nvPicPr>
          <p:cNvPr id="5" name="Picture 4" descr="\\Mvfs\projects\Citrix\09-0288 Citrix Rebrand Corporate Template\Art\PNG\Citrix_Circle_Dots_Crop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40" y="4184542"/>
            <a:ext cx="1586670" cy="267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39374" y="3934048"/>
            <a:ext cx="6681069" cy="725723"/>
          </a:xfrm>
        </p:spPr>
        <p:txBody>
          <a:bodyPr/>
          <a:lstStyle>
            <a:lvl1pPr algn="l">
              <a:defRPr sz="4000" b="0" baseline="0">
                <a:solidFill>
                  <a:srgbClr val="0075B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pic>
        <p:nvPicPr>
          <p:cNvPr id="5" name="Picture 4" descr="\\Mvfs\projects\Citrix\09-0288 Citrix Rebrand Corporate Template\Art\PNG\Citrix_Circle_Dots_Crop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40" y="4184542"/>
            <a:ext cx="1586670" cy="2673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5176457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1" y="1573927"/>
            <a:ext cx="11375136" cy="4654296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3200" b="0" baseline="0">
                <a:solidFill>
                  <a:srgbClr val="4D4F53"/>
                </a:solidFill>
                <a:latin typeface="+mj-lt"/>
              </a:defRPr>
            </a:lvl1pPr>
            <a:lvl2pPr marL="398463" indent="-171450">
              <a:spcBef>
                <a:spcPts val="200"/>
              </a:spcBef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2400" b="0" baseline="0">
                <a:solidFill>
                  <a:srgbClr val="4D4F53"/>
                </a:solidFill>
                <a:latin typeface="+mj-lt"/>
              </a:defRPr>
            </a:lvl2pPr>
            <a:lvl3pPr marL="569913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tabLst>
                <a:tab pos="914400" algn="l"/>
              </a:tabLst>
              <a:defRPr sz="2000" b="0">
                <a:solidFill>
                  <a:srgbClr val="4D4F53"/>
                </a:solidFill>
                <a:latin typeface="Calibri" pitchFamily="34" charset="0"/>
              </a:defRPr>
            </a:lvl3pPr>
            <a:lvl4pPr marL="742950" indent="-173038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4pPr>
            <a:lvl5pPr marL="914400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1"/>
            <a:endParaRPr lang="en-US" dirty="0"/>
          </a:p>
        </p:txBody>
      </p:sp>
      <p:sp>
        <p:nvSpPr>
          <p:cNvPr id="2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81001" y="618910"/>
            <a:ext cx="11375136" cy="506413"/>
          </a:xfrm>
        </p:spPr>
        <p:txBody>
          <a:bodyPr>
            <a:no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4546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79413" y="1092203"/>
            <a:ext cx="9663112" cy="449263"/>
          </a:xfrm>
          <a:prstGeom prst="rect">
            <a:avLst/>
          </a:prstGeom>
        </p:spPr>
        <p:txBody>
          <a:bodyPr/>
          <a:lstStyle>
            <a:lvl1pPr>
              <a:buNone/>
              <a:defRPr lang="en-US" sz="2800" kern="1200" dirty="0" smtClean="0">
                <a:solidFill>
                  <a:srgbClr val="4D4F53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2pPr>
            <a:lvl3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3pPr>
            <a:lvl4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4pPr>
            <a:lvl5pPr>
              <a:defRPr lang="en-US" sz="2600" kern="1200" dirty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1001" y="618910"/>
            <a:ext cx="11375136" cy="506413"/>
          </a:xfrm>
        </p:spPr>
        <p:txBody>
          <a:bodyPr>
            <a:noAutofit/>
          </a:bodyPr>
          <a:lstStyle>
            <a:lvl1pPr>
              <a:defRPr sz="3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1" y="1943544"/>
            <a:ext cx="11375136" cy="430373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3200" b="0" baseline="0">
                <a:solidFill>
                  <a:srgbClr val="4D4F53"/>
                </a:solidFill>
                <a:latin typeface="+mj-lt"/>
              </a:defRPr>
            </a:lvl1pPr>
            <a:lvl2pPr marL="398463" indent="-171450">
              <a:spcBef>
                <a:spcPts val="200"/>
              </a:spcBef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2400" b="0" baseline="0">
                <a:solidFill>
                  <a:srgbClr val="4D4F53"/>
                </a:solidFill>
                <a:latin typeface="+mj-lt"/>
              </a:defRPr>
            </a:lvl2pPr>
            <a:lvl3pPr marL="569913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tabLst>
                <a:tab pos="914400" algn="l"/>
              </a:tabLst>
              <a:defRPr sz="2000" b="0">
                <a:solidFill>
                  <a:srgbClr val="4D4F53"/>
                </a:solidFill>
                <a:latin typeface="Calibri" pitchFamily="34" charset="0"/>
              </a:defRPr>
            </a:lvl3pPr>
            <a:lvl4pPr marL="742950" indent="-173038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4pPr>
            <a:lvl5pPr marL="914400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7467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ith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</p:spTree>
    <p:extLst>
      <p:ext uri="{BB962C8B-B14F-4D97-AF65-F5344CB8AC3E}">
        <p14:creationId xmlns:p14="http://schemas.microsoft.com/office/powerpoint/2010/main" val="948062846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title no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2627974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no logo or page 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8886388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r (burgand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002507" y="2956253"/>
            <a:ext cx="10183812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6000" b="0" spc="-150" dirty="0" smtClean="0">
                <a:solidFill>
                  <a:srgbClr val="0075B0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 Master styles</a:t>
            </a:r>
          </a:p>
        </p:txBody>
      </p:sp>
    </p:spTree>
    <p:extLst>
      <p:ext uri="{BB962C8B-B14F-4D97-AF65-F5344CB8AC3E}">
        <p14:creationId xmlns:p14="http://schemas.microsoft.com/office/powerpoint/2010/main" val="1515864899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1004294" y="3603534"/>
            <a:ext cx="10183812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4400" b="0" spc="-150" dirty="0" smtClean="0">
                <a:solidFill>
                  <a:srgbClr val="7F7F7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 Master styles</a:t>
            </a:r>
          </a:p>
        </p:txBody>
      </p:sp>
      <p:sp>
        <p:nvSpPr>
          <p:cNvPr id="9" name="Text Placeholder 16"/>
          <p:cNvSpPr>
            <a:spLocks noGrp="1"/>
          </p:cNvSpPr>
          <p:nvPr>
            <p:ph type="body" sz="quarter" idx="11"/>
          </p:nvPr>
        </p:nvSpPr>
        <p:spPr>
          <a:xfrm>
            <a:off x="1002507" y="2604611"/>
            <a:ext cx="10183812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6600" b="0" spc="-150" dirty="0" smtClean="0">
                <a:solidFill>
                  <a:srgbClr val="0075B0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499733960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 descr="\\Mvfs\projects\Citrix\09-0288 Citrix Rebrand Corporate Template\Art\PNG\Quote_End_Grey.png"/>
          <p:cNvPicPr>
            <a:picLocks noChangeAspect="1" noChangeArrowheads="1"/>
          </p:cNvPicPr>
          <p:nvPr userDrawn="1"/>
        </p:nvPicPr>
        <p:blipFill>
          <a:blip r:embed="rId2" cstate="print">
            <a:lum bright="52000"/>
          </a:blip>
          <a:srcRect r="16431"/>
          <a:stretch>
            <a:fillRect/>
          </a:stretch>
        </p:blipFill>
        <p:spPr bwMode="auto">
          <a:xfrm>
            <a:off x="10972686" y="3534047"/>
            <a:ext cx="12192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\\Mvfs\projects\Citrix\09-0288 Citrix Rebrand Corporate Template\Art\PNG\Quote_Begin_Grey.png"/>
          <p:cNvPicPr>
            <a:picLocks noChangeAspect="1" noChangeArrowheads="1"/>
          </p:cNvPicPr>
          <p:nvPr userDrawn="1"/>
        </p:nvPicPr>
        <p:blipFill>
          <a:blip r:embed="rId3" cstate="print">
            <a:lum bright="54000"/>
          </a:blip>
          <a:srcRect l="15000"/>
          <a:stretch>
            <a:fillRect/>
          </a:stretch>
        </p:blipFill>
        <p:spPr bwMode="auto">
          <a:xfrm>
            <a:off x="1" y="1254363"/>
            <a:ext cx="12414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14"/>
          <p:cNvSpPr>
            <a:spLocks noChangeArrowheads="1"/>
          </p:cNvSpPr>
          <p:nvPr/>
        </p:nvSpPr>
        <p:spPr bwMode="auto">
          <a:xfrm>
            <a:off x="630604" y="1981201"/>
            <a:ext cx="10927620" cy="3311525"/>
          </a:xfrm>
          <a:prstGeom prst="roundRect">
            <a:avLst>
              <a:gd name="adj" fmla="val 2731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630604" y="1981201"/>
            <a:ext cx="10927620" cy="3311525"/>
          </a:xfrm>
          <a:prstGeom prst="roundRect">
            <a:avLst>
              <a:gd name="adj" fmla="val 2731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822093" y="1810044"/>
            <a:ext cx="8586250" cy="280699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4D4F53"/>
              </a:buClr>
              <a:buSzPct val="100000"/>
              <a:buFontTx/>
              <a:buNone/>
              <a:tabLst/>
              <a:defRPr lang="en-US" sz="4400" b="0" kern="1200" dirty="0" smtClean="0">
                <a:solidFill>
                  <a:srgbClr val="0075B0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810996" y="4808371"/>
            <a:ext cx="8573848" cy="449263"/>
          </a:xfrm>
          <a:prstGeom prst="rect">
            <a:avLst/>
          </a:prstGeom>
        </p:spPr>
        <p:txBody>
          <a:bodyPr/>
          <a:lstStyle>
            <a:lvl1pPr algn="r">
              <a:buNone/>
              <a:defRPr lang="en-US" sz="2400" kern="1200" baseline="0" dirty="0" smtClean="0">
                <a:solidFill>
                  <a:srgbClr val="4D4F53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2pPr>
            <a:lvl3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3pPr>
            <a:lvl4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4pPr>
            <a:lvl5pPr>
              <a:defRPr lang="en-US" sz="2600" kern="1200" dirty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- Click to edit Master text styles</a:t>
            </a:r>
          </a:p>
        </p:txBody>
      </p:sp>
      <p:sp>
        <p:nvSpPr>
          <p:cNvPr id="9" name="AutoShape 14"/>
          <p:cNvSpPr>
            <a:spLocks noChangeArrowheads="1"/>
          </p:cNvSpPr>
          <p:nvPr userDrawn="1"/>
        </p:nvSpPr>
        <p:spPr bwMode="auto">
          <a:xfrm>
            <a:off x="630604" y="1981201"/>
            <a:ext cx="10927620" cy="3311525"/>
          </a:xfrm>
          <a:prstGeom prst="roundRect">
            <a:avLst>
              <a:gd name="adj" fmla="val 2731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</p:spTree>
    <p:extLst>
      <p:ext uri="{BB962C8B-B14F-4D97-AF65-F5344CB8AC3E}">
        <p14:creationId xmlns:p14="http://schemas.microsoft.com/office/powerpoint/2010/main" val="4175313815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 with bullets (head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21848" y="3143215"/>
            <a:ext cx="6228685" cy="1317284"/>
          </a:xfrm>
          <a:prstGeom prst="rect">
            <a:avLst/>
          </a:prstGeom>
        </p:spPr>
        <p:txBody>
          <a:bodyPr anchor="ctr" anchorCtr="0"/>
          <a:lstStyle>
            <a:lvl1pPr marL="400050" marR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 sz="3400">
                <a:solidFill>
                  <a:srgbClr val="4D4F53"/>
                </a:solidFill>
              </a:defRPr>
            </a:lvl1pPr>
            <a:lvl2pPr marL="857250" indent="-450850"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3200">
                <a:solidFill>
                  <a:srgbClr val="4D4F53"/>
                </a:solidFill>
              </a:defRPr>
            </a:lvl2pPr>
            <a:lvl3pPr>
              <a:buNone/>
              <a:defRPr/>
            </a:lvl3pPr>
            <a:lvl4pPr>
              <a:buNone/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</p:txBody>
      </p:sp>
      <p:sp>
        <p:nvSpPr>
          <p:cNvPr id="17" name="Title 26"/>
          <p:cNvSpPr>
            <a:spLocks noGrp="1"/>
          </p:cNvSpPr>
          <p:nvPr>
            <p:ph type="title"/>
          </p:nvPr>
        </p:nvSpPr>
        <p:spPr>
          <a:xfrm>
            <a:off x="383018" y="622302"/>
            <a:ext cx="11376237" cy="50641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351103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1" y="1573927"/>
            <a:ext cx="11375136" cy="4654296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3200" b="0" baseline="0">
                <a:solidFill>
                  <a:srgbClr val="4D4F53"/>
                </a:solidFill>
                <a:latin typeface="+mj-lt"/>
              </a:defRPr>
            </a:lvl1pPr>
            <a:lvl2pPr marL="398463" indent="-171450">
              <a:spcBef>
                <a:spcPts val="200"/>
              </a:spcBef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2400" b="0" baseline="0">
                <a:solidFill>
                  <a:srgbClr val="4D4F53"/>
                </a:solidFill>
                <a:latin typeface="+mj-lt"/>
              </a:defRPr>
            </a:lvl2pPr>
            <a:lvl3pPr marL="569913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tabLst>
                <a:tab pos="914400" algn="l"/>
              </a:tabLst>
              <a:defRPr sz="2000" b="0">
                <a:solidFill>
                  <a:srgbClr val="4D4F53"/>
                </a:solidFill>
                <a:latin typeface="Calibri" pitchFamily="34" charset="0"/>
              </a:defRPr>
            </a:lvl3pPr>
            <a:lvl4pPr marL="742950" indent="-173038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4pPr>
            <a:lvl5pPr marL="914400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1"/>
            <a:endParaRPr lang="en-US" dirty="0"/>
          </a:p>
        </p:txBody>
      </p:sp>
      <p:sp>
        <p:nvSpPr>
          <p:cNvPr id="2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81001" y="618910"/>
            <a:ext cx="11375136" cy="506413"/>
          </a:xfrm>
        </p:spPr>
        <p:txBody>
          <a:bodyPr>
            <a:no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with bullets (no head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21848" y="2766685"/>
            <a:ext cx="6228685" cy="1317284"/>
          </a:xfrm>
          <a:prstGeom prst="rect">
            <a:avLst/>
          </a:prstGeom>
        </p:spPr>
        <p:txBody>
          <a:bodyPr anchor="ctr" anchorCtr="0"/>
          <a:lstStyle>
            <a:lvl1pPr marL="400050" marR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 sz="3600">
                <a:solidFill>
                  <a:srgbClr val="4D4F53"/>
                </a:solidFill>
              </a:defRPr>
            </a:lvl1pPr>
            <a:lvl2pPr marL="857250" indent="-450850"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3200">
                <a:solidFill>
                  <a:srgbClr val="4D4F53"/>
                </a:solidFill>
              </a:defRPr>
            </a:lvl2pPr>
            <a:lvl3pPr>
              <a:buNone/>
              <a:defRPr/>
            </a:lvl3pPr>
            <a:lvl4pPr>
              <a:buNone/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  <a:p>
            <a:pPr marL="400050" marR="0" lvl="0" indent="-400050" algn="l" defTabSz="914400" rtl="0" eaLnBrk="1" fontAlgn="base" latinLnBrk="0" hangingPunct="1">
              <a:lnSpc>
                <a:spcPct val="80000"/>
              </a:lnSpc>
              <a:spcBef>
                <a:spcPts val="180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SzPct val="110000"/>
              <a:buFont typeface="Arial" pitchFamily="34" charset="0"/>
              <a:buChar char="•"/>
              <a:tabLst/>
              <a:defRPr/>
            </a:pPr>
            <a:r>
              <a:rPr lang="en-US" dirty="0"/>
              <a:t>Click to edit styles</a:t>
            </a:r>
          </a:p>
        </p:txBody>
      </p:sp>
    </p:spTree>
    <p:extLst>
      <p:ext uri="{BB962C8B-B14F-4D97-AF65-F5344CB8AC3E}">
        <p14:creationId xmlns:p14="http://schemas.microsoft.com/office/powerpoint/2010/main" val="3316645418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with s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/>
          <p:cNvSpPr>
            <a:spLocks noGrp="1"/>
          </p:cNvSpPr>
          <p:nvPr>
            <p:ph type="body" sz="quarter" idx="11"/>
          </p:nvPr>
        </p:nvSpPr>
        <p:spPr>
          <a:xfrm>
            <a:off x="835949" y="2956253"/>
            <a:ext cx="4292301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5500" b="0" spc="-150" dirty="0" smtClean="0">
                <a:solidFill>
                  <a:srgbClr val="4D4F53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9591895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8"/>
          <p:cNvSpPr/>
          <p:nvPr userDrawn="1"/>
        </p:nvSpPr>
        <p:spPr>
          <a:xfrm>
            <a:off x="634835" y="1601789"/>
            <a:ext cx="5199296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13" name="Round Same Side Corner Rectangle 19"/>
          <p:cNvSpPr/>
          <p:nvPr userDrawn="1"/>
        </p:nvSpPr>
        <p:spPr>
          <a:xfrm>
            <a:off x="6333536" y="1601789"/>
            <a:ext cx="5199295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5" name="Round Same Side Corner Rectangle 18"/>
          <p:cNvSpPr/>
          <p:nvPr/>
        </p:nvSpPr>
        <p:spPr>
          <a:xfrm>
            <a:off x="634835" y="1601789"/>
            <a:ext cx="5199296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6" name="Round Same Side Corner Rectangle 19"/>
          <p:cNvSpPr/>
          <p:nvPr/>
        </p:nvSpPr>
        <p:spPr>
          <a:xfrm>
            <a:off x="6333536" y="1601789"/>
            <a:ext cx="5199295" cy="796925"/>
          </a:xfrm>
          <a:prstGeom prst="round2SameRect">
            <a:avLst>
              <a:gd name="adj1" fmla="val 5882"/>
              <a:gd name="adj2" fmla="val 0"/>
            </a:avLst>
          </a:prstGeom>
          <a:gradFill>
            <a:gsLst>
              <a:gs pos="0">
                <a:srgbClr val="4D4F53"/>
              </a:gs>
              <a:gs pos="100000">
                <a:schemeClr val="bg1">
                  <a:lumMod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7" name="AutoShape 34"/>
          <p:cNvSpPr>
            <a:spLocks noChangeArrowheads="1"/>
          </p:cNvSpPr>
          <p:nvPr/>
        </p:nvSpPr>
        <p:spPr bwMode="auto">
          <a:xfrm>
            <a:off x="6337768" y="1592264"/>
            <a:ext cx="5203527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11" name="AutoShape 34"/>
          <p:cNvSpPr>
            <a:spLocks noChangeArrowheads="1"/>
          </p:cNvSpPr>
          <p:nvPr/>
        </p:nvSpPr>
        <p:spPr bwMode="auto">
          <a:xfrm>
            <a:off x="639067" y="1592264"/>
            <a:ext cx="5205644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60120" y="1752839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ctr">
              <a:buClr>
                <a:srgbClr val="0046AD"/>
              </a:buClr>
              <a:buFontTx/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739128" y="1752839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ctr">
              <a:buClr>
                <a:srgbClr val="0046AD"/>
              </a:buClr>
              <a:buFontTx/>
              <a:buNone/>
              <a:defRPr lang="en-US" sz="3200" b="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styles</a:t>
            </a:r>
          </a:p>
        </p:txBody>
      </p:sp>
      <p:sp>
        <p:nvSpPr>
          <p:cNvPr id="14" name="AutoShape 34"/>
          <p:cNvSpPr>
            <a:spLocks noChangeArrowheads="1"/>
          </p:cNvSpPr>
          <p:nvPr userDrawn="1"/>
        </p:nvSpPr>
        <p:spPr bwMode="auto">
          <a:xfrm>
            <a:off x="6337768" y="1592264"/>
            <a:ext cx="5203527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17" name="AutoShape 34"/>
          <p:cNvSpPr>
            <a:spLocks noChangeArrowheads="1"/>
          </p:cNvSpPr>
          <p:nvPr userDrawn="1"/>
        </p:nvSpPr>
        <p:spPr bwMode="auto">
          <a:xfrm>
            <a:off x="639067" y="1592264"/>
            <a:ext cx="5205644" cy="4495800"/>
          </a:xfrm>
          <a:prstGeom prst="roundRect">
            <a:avLst>
              <a:gd name="adj" fmla="val 1535"/>
            </a:avLst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66788">
              <a:defRPr/>
            </a:pPr>
            <a:endParaRPr lang="en-US" dirty="0">
              <a:sym typeface="Gill Sans"/>
            </a:endParaRPr>
          </a:p>
        </p:txBody>
      </p:sp>
      <p:sp>
        <p:nvSpPr>
          <p:cNvPr id="2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32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1015701" y="2669032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4D4F53"/>
              </a:buClr>
              <a:buFont typeface="Arial" pitchFamily="34" charset="0"/>
              <a:buChar char="•"/>
              <a:defRPr sz="2800" b="0" baseline="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</p:txBody>
      </p:sp>
      <p:sp>
        <p:nvSpPr>
          <p:cNvPr id="33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6654505" y="2660062"/>
            <a:ext cx="4471417" cy="5029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4D4F53"/>
              </a:buClr>
              <a:buFont typeface="Arial" pitchFamily="34" charset="0"/>
              <a:buChar char="•"/>
              <a:defRPr sz="2800" b="0" baseline="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0046AD"/>
              </a:buClr>
              <a:buFont typeface="Arial" pitchFamily="34" charset="0"/>
              <a:buChar char="•"/>
              <a:defRPr sz="2400"/>
            </a:lvl2pPr>
            <a:lvl3pPr>
              <a:buClr>
                <a:srgbClr val="0046AD"/>
              </a:buClr>
              <a:buFont typeface="Arial" pitchFamily="34" charset="0"/>
              <a:buChar char="•"/>
              <a:defRPr sz="2000"/>
            </a:lvl3pPr>
            <a:lvl4pPr>
              <a:buClr>
                <a:srgbClr val="0046AD"/>
              </a:buClr>
              <a:buFont typeface="Arial" pitchFamily="34" charset="0"/>
              <a:buChar char="•"/>
              <a:defRPr sz="1800"/>
            </a:lvl4pPr>
            <a:lvl5pPr>
              <a:buClr>
                <a:srgbClr val="0046AD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  <a:p>
            <a:pPr lvl="0"/>
            <a:r>
              <a:rPr lang="en-US" dirty="0"/>
              <a:t> Click to edit Master styles</a:t>
            </a:r>
          </a:p>
        </p:txBody>
      </p:sp>
    </p:spTree>
    <p:extLst>
      <p:ext uri="{BB962C8B-B14F-4D97-AF65-F5344CB8AC3E}">
        <p14:creationId xmlns:p14="http://schemas.microsoft.com/office/powerpoint/2010/main" val="3585108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rs-Datacenter (b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pic>
        <p:nvPicPr>
          <p:cNvPr id="19" name="Picture 18" descr="apps.png"/>
          <p:cNvPicPr>
            <a:picLocks noChangeAspect="1"/>
          </p:cNvPicPr>
          <p:nvPr userDrawn="1"/>
        </p:nvPicPr>
        <p:blipFill>
          <a:blip r:embed="rId2" cstate="print"/>
          <a:srcRect l="330"/>
          <a:stretch>
            <a:fillRect/>
          </a:stretch>
        </p:blipFill>
        <p:spPr>
          <a:xfrm>
            <a:off x="9748979" y="1887062"/>
            <a:ext cx="2439846" cy="2981325"/>
          </a:xfrm>
          <a:prstGeom prst="rect">
            <a:avLst/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 descr="user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" y="1887062"/>
            <a:ext cx="2352675" cy="2981325"/>
          </a:xfrm>
          <a:prstGeom prst="rect">
            <a:avLst/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869935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Users-Datacenter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5B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pic>
        <p:nvPicPr>
          <p:cNvPr id="17" name="Picture 16" descr="apps.png"/>
          <p:cNvPicPr>
            <a:picLocks noChangeAspect="1"/>
          </p:cNvPicPr>
          <p:nvPr userDrawn="1"/>
        </p:nvPicPr>
        <p:blipFill>
          <a:blip r:embed="rId2" cstate="print"/>
          <a:srcRect l="41252" r="-8786"/>
          <a:stretch>
            <a:fillRect/>
          </a:stretch>
        </p:blipFill>
        <p:spPr>
          <a:xfrm>
            <a:off x="11138207" y="2607869"/>
            <a:ext cx="1262561" cy="2276856"/>
          </a:xfrm>
          <a:prstGeom prst="roundRect">
            <a:avLst>
              <a:gd name="adj" fmla="val 7360"/>
            </a:avLst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 descr="user.png"/>
          <p:cNvPicPr>
            <a:picLocks noChangeAspect="1"/>
          </p:cNvPicPr>
          <p:nvPr userDrawn="1"/>
        </p:nvPicPr>
        <p:blipFill>
          <a:blip r:embed="rId3" cstate="print"/>
          <a:srcRect l="38514" r="11799" b="21643"/>
          <a:stretch>
            <a:fillRect/>
          </a:stretch>
        </p:blipFill>
        <p:spPr>
          <a:xfrm>
            <a:off x="-118038" y="2581045"/>
            <a:ext cx="1139324" cy="2276856"/>
          </a:xfrm>
          <a:prstGeom prst="roundRect">
            <a:avLst>
              <a:gd name="adj" fmla="val 8115"/>
            </a:avLst>
          </a:prstGeom>
          <a:effectLst>
            <a:outerShdw blurRad="101600" sx="104000" sy="104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5632329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esktop-Data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5B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pic>
        <p:nvPicPr>
          <p:cNvPr id="53" name="Picture 10"/>
          <p:cNvPicPr>
            <a:picLocks noChangeAspect="1" noChangeArrowheads="1"/>
          </p:cNvPicPr>
          <p:nvPr userDrawn="1"/>
        </p:nvPicPr>
        <p:blipFill>
          <a:blip r:embed="rId2" cstate="print"/>
          <a:srcRect l="49761"/>
          <a:stretch>
            <a:fillRect/>
          </a:stretch>
        </p:blipFill>
        <p:spPr bwMode="auto">
          <a:xfrm>
            <a:off x="0" y="2858841"/>
            <a:ext cx="1499771" cy="1828601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  <a:effectLst>
            <a:outerShdw blurRad="177800" dist="25399" dir="2700000" algn="ctr" rotWithShape="0">
              <a:srgbClr val="080808">
                <a:alpha val="75000"/>
              </a:srgbClr>
            </a:outerShdw>
          </a:effectLst>
        </p:spPr>
      </p:pic>
      <p:grpSp>
        <p:nvGrpSpPr>
          <p:cNvPr id="62" name="Group 19"/>
          <p:cNvGrpSpPr>
            <a:grpSpLocks/>
          </p:cNvGrpSpPr>
          <p:nvPr/>
        </p:nvGrpSpPr>
        <p:grpSpPr bwMode="auto">
          <a:xfrm>
            <a:off x="10156824" y="2699970"/>
            <a:ext cx="2368814" cy="2090737"/>
            <a:chOff x="0" y="0"/>
            <a:chExt cx="1491" cy="1316"/>
          </a:xfrm>
        </p:grpSpPr>
        <p:sp>
          <p:nvSpPr>
            <p:cNvPr id="69" name="AutoShape 20"/>
            <p:cNvSpPr>
              <a:spLocks/>
            </p:cNvSpPr>
            <p:nvPr/>
          </p:nvSpPr>
          <p:spPr bwMode="auto">
            <a:xfrm>
              <a:off x="0" y="0"/>
              <a:ext cx="1491" cy="1316"/>
            </a:xfrm>
            <a:prstGeom prst="roundRect">
              <a:avLst>
                <a:gd name="adj" fmla="val 6125"/>
              </a:avLst>
            </a:prstGeom>
            <a:gradFill rotWithShape="0">
              <a:gsLst>
                <a:gs pos="0">
                  <a:srgbClr val="2E333F"/>
                </a:gs>
                <a:gs pos="48999">
                  <a:srgbClr val="3A3F4C"/>
                </a:gs>
                <a:gs pos="50000">
                  <a:srgbClr val="2E333F"/>
                </a:gs>
                <a:gs pos="100000">
                  <a:srgbClr val="1F222A"/>
                </a:gs>
              </a:gsLst>
              <a:lin ang="5400000" scaled="1"/>
            </a:gradFill>
            <a:ln w="25400" cap="flat">
              <a:noFill/>
              <a:round/>
              <a:headEnd type="none" w="med" len="med"/>
              <a:tailEnd type="none" w="med" len="med"/>
            </a:ln>
            <a:effectLst>
              <a:outerShdw blurRad="177800" dist="25399" dir="5400000" algn="ctr" rotWithShape="0">
                <a:srgbClr val="080808">
                  <a:alpha val="75000"/>
                </a:srgb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0" name="Rectangle 21"/>
            <p:cNvSpPr>
              <a:spLocks/>
            </p:cNvSpPr>
            <p:nvPr/>
          </p:nvSpPr>
          <p:spPr bwMode="auto">
            <a:xfrm>
              <a:off x="157" y="316"/>
              <a:ext cx="1176" cy="632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  <a:effectLst>
              <a:outerShdw blurRad="38100" dist="25399" dir="5400000" algn="ctr" rotWithShape="0">
                <a:srgbClr val="3E4554">
                  <a:alpha val="79999"/>
                </a:srgbClr>
              </a:outerShdw>
            </a:effectLst>
          </p:spPr>
          <p:txBody>
            <a:bodyPr lIns="38100" tIns="38100" rIns="38100" bIns="38100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  <a:sym typeface="Arial" charset="0"/>
                </a:rPr>
                <a:t>Data Center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2461791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8"/>
          <p:cNvGrpSpPr>
            <a:grpSpLocks noChangeAspect="1"/>
          </p:cNvGrpSpPr>
          <p:nvPr userDrawn="1"/>
        </p:nvGrpSpPr>
        <p:grpSpPr>
          <a:xfrm>
            <a:off x="5107931" y="3153432"/>
            <a:ext cx="1371600" cy="543003"/>
            <a:chOff x="727075" y="755650"/>
            <a:chExt cx="1776413" cy="703263"/>
          </a:xfrm>
          <a:solidFill>
            <a:srgbClr val="4D4F53"/>
          </a:solidFill>
        </p:grpSpPr>
        <p:sp>
          <p:nvSpPr>
            <p:cNvPr id="4" name="Freeform 57"/>
            <p:cNvSpPr>
              <a:spLocks noEditPoints="1"/>
            </p:cNvSpPr>
            <p:nvPr/>
          </p:nvSpPr>
          <p:spPr bwMode="auto">
            <a:xfrm>
              <a:off x="2416175" y="925513"/>
              <a:ext cx="87313" cy="889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6"/>
                </a:cxn>
                <a:cxn ang="0">
                  <a:pos x="17" y="33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17" y="0"/>
                </a:cxn>
                <a:cxn ang="0">
                  <a:pos x="17" y="31"/>
                </a:cxn>
                <a:cxn ang="0">
                  <a:pos x="2" y="16"/>
                </a:cxn>
                <a:cxn ang="0">
                  <a:pos x="17" y="2"/>
                </a:cxn>
                <a:cxn ang="0">
                  <a:pos x="31" y="16"/>
                </a:cxn>
                <a:cxn ang="0">
                  <a:pos x="17" y="31"/>
                </a:cxn>
              </a:cxnLst>
              <a:rect l="0" t="0" r="r" b="b"/>
              <a:pathLst>
                <a:path w="33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7"/>
                    <a:pt x="26" y="0"/>
                    <a:pt x="17" y="0"/>
                  </a:cubicBezTo>
                  <a:close/>
                  <a:moveTo>
                    <a:pt x="17" y="31"/>
                  </a:moveTo>
                  <a:cubicBezTo>
                    <a:pt x="9" y="31"/>
                    <a:pt x="2" y="24"/>
                    <a:pt x="2" y="16"/>
                  </a:cubicBezTo>
                  <a:cubicBezTo>
                    <a:pt x="2" y="8"/>
                    <a:pt x="9" y="2"/>
                    <a:pt x="17" y="2"/>
                  </a:cubicBezTo>
                  <a:cubicBezTo>
                    <a:pt x="25" y="2"/>
                    <a:pt x="31" y="8"/>
                    <a:pt x="31" y="16"/>
                  </a:cubicBezTo>
                  <a:cubicBezTo>
                    <a:pt x="31" y="24"/>
                    <a:pt x="25" y="31"/>
                    <a:pt x="17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5" name="Freeform 58"/>
            <p:cNvSpPr>
              <a:spLocks noEditPoints="1"/>
            </p:cNvSpPr>
            <p:nvPr/>
          </p:nvSpPr>
          <p:spPr bwMode="auto">
            <a:xfrm>
              <a:off x="2443163" y="944563"/>
              <a:ext cx="36513" cy="47625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3" y="11"/>
                </a:cxn>
                <a:cxn ang="0">
                  <a:pos x="6" y="11"/>
                </a:cxn>
                <a:cxn ang="0">
                  <a:pos x="11" y="16"/>
                </a:cxn>
                <a:cxn ang="0">
                  <a:pos x="11" y="18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0" y="10"/>
                </a:cxn>
                <a:cxn ang="0">
                  <a:pos x="14" y="5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3" y="2"/>
                </a:cxn>
                <a:cxn ang="0">
                  <a:pos x="6" y="2"/>
                </a:cxn>
                <a:cxn ang="0">
                  <a:pos x="11" y="5"/>
                </a:cxn>
                <a:cxn ang="0">
                  <a:pos x="6" y="9"/>
                </a:cxn>
              </a:cxnLst>
              <a:rect l="0" t="0" r="r" b="b"/>
              <a:pathLst>
                <a:path w="14" h="18">
                  <a:moveTo>
                    <a:pt x="14" y="5"/>
                  </a:moveTo>
                  <a:cubicBezTo>
                    <a:pt x="14" y="1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10" y="11"/>
                    <a:pt x="11" y="12"/>
                    <a:pt x="11" y="16"/>
                  </a:cubicBezTo>
                  <a:cubicBezTo>
                    <a:pt x="11" y="17"/>
                    <a:pt x="11" y="18"/>
                    <a:pt x="1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4" y="12"/>
                    <a:pt x="12" y="10"/>
                    <a:pt x="10" y="10"/>
                  </a:cubicBezTo>
                  <a:cubicBezTo>
                    <a:pt x="12" y="9"/>
                    <a:pt x="14" y="8"/>
                    <a:pt x="14" y="5"/>
                  </a:cubicBezTo>
                  <a:close/>
                  <a:moveTo>
                    <a:pt x="6" y="9"/>
                  </a:moveTo>
                  <a:cubicBezTo>
                    <a:pt x="3" y="9"/>
                    <a:pt x="3" y="9"/>
                    <a:pt x="3" y="9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9" y="2"/>
                    <a:pt x="11" y="3"/>
                    <a:pt x="11" y="5"/>
                  </a:cubicBezTo>
                  <a:cubicBezTo>
                    <a:pt x="11" y="8"/>
                    <a:pt x="9" y="9"/>
                    <a:pt x="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 59"/>
            <p:cNvSpPr>
              <a:spLocks/>
            </p:cNvSpPr>
            <p:nvPr/>
          </p:nvSpPr>
          <p:spPr bwMode="auto">
            <a:xfrm>
              <a:off x="1227138" y="925513"/>
              <a:ext cx="276225" cy="366713"/>
            </a:xfrm>
            <a:custGeom>
              <a:avLst/>
              <a:gdLst/>
              <a:ahLst/>
              <a:cxnLst>
                <a:cxn ang="0">
                  <a:pos x="52" y="231"/>
                </a:cxn>
                <a:cxn ang="0">
                  <a:pos x="121" y="231"/>
                </a:cxn>
                <a:cxn ang="0">
                  <a:pos x="121" y="61"/>
                </a:cxn>
                <a:cxn ang="0">
                  <a:pos x="174" y="61"/>
                </a:cxn>
                <a:cxn ang="0">
                  <a:pos x="174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52" y="61"/>
                </a:cxn>
                <a:cxn ang="0">
                  <a:pos x="52" y="231"/>
                </a:cxn>
              </a:cxnLst>
              <a:rect l="0" t="0" r="r" b="b"/>
              <a:pathLst>
                <a:path w="174" h="231">
                  <a:moveTo>
                    <a:pt x="52" y="231"/>
                  </a:moveTo>
                  <a:lnTo>
                    <a:pt x="121" y="231"/>
                  </a:lnTo>
                  <a:lnTo>
                    <a:pt x="121" y="61"/>
                  </a:lnTo>
                  <a:lnTo>
                    <a:pt x="174" y="61"/>
                  </a:lnTo>
                  <a:lnTo>
                    <a:pt x="174" y="0"/>
                  </a:lnTo>
                  <a:lnTo>
                    <a:pt x="0" y="0"/>
                  </a:lnTo>
                  <a:lnTo>
                    <a:pt x="0" y="61"/>
                  </a:lnTo>
                  <a:lnTo>
                    <a:pt x="52" y="61"/>
                  </a:lnTo>
                  <a:lnTo>
                    <a:pt x="52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Rectangle 60"/>
            <p:cNvSpPr>
              <a:spLocks noChangeArrowheads="1"/>
            </p:cNvSpPr>
            <p:nvPr/>
          </p:nvSpPr>
          <p:spPr bwMode="auto">
            <a:xfrm>
              <a:off x="1876425" y="925513"/>
              <a:ext cx="107950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61"/>
            <p:cNvSpPr>
              <a:spLocks/>
            </p:cNvSpPr>
            <p:nvPr/>
          </p:nvSpPr>
          <p:spPr bwMode="auto">
            <a:xfrm>
              <a:off x="2001838" y="925513"/>
              <a:ext cx="401638" cy="366713"/>
            </a:xfrm>
            <a:custGeom>
              <a:avLst/>
              <a:gdLst/>
              <a:ahLst/>
              <a:cxnLst>
                <a:cxn ang="0">
                  <a:pos x="83" y="231"/>
                </a:cxn>
                <a:cxn ang="0">
                  <a:pos x="132" y="164"/>
                </a:cxn>
                <a:cxn ang="0">
                  <a:pos x="170" y="231"/>
                </a:cxn>
                <a:cxn ang="0">
                  <a:pos x="253" y="231"/>
                </a:cxn>
                <a:cxn ang="0">
                  <a:pos x="172" y="106"/>
                </a:cxn>
                <a:cxn ang="0">
                  <a:pos x="249" y="0"/>
                </a:cxn>
                <a:cxn ang="0">
                  <a:pos x="164" y="0"/>
                </a:cxn>
                <a:cxn ang="0">
                  <a:pos x="132" y="49"/>
                </a:cxn>
                <a:cxn ang="0">
                  <a:pos x="105" y="0"/>
                </a:cxn>
                <a:cxn ang="0">
                  <a:pos x="21" y="0"/>
                </a:cxn>
                <a:cxn ang="0">
                  <a:pos x="92" y="106"/>
                </a:cxn>
                <a:cxn ang="0">
                  <a:pos x="0" y="231"/>
                </a:cxn>
                <a:cxn ang="0">
                  <a:pos x="83" y="231"/>
                </a:cxn>
              </a:cxnLst>
              <a:rect l="0" t="0" r="r" b="b"/>
              <a:pathLst>
                <a:path w="253" h="231">
                  <a:moveTo>
                    <a:pt x="83" y="231"/>
                  </a:moveTo>
                  <a:lnTo>
                    <a:pt x="132" y="164"/>
                  </a:lnTo>
                  <a:lnTo>
                    <a:pt x="170" y="231"/>
                  </a:lnTo>
                  <a:lnTo>
                    <a:pt x="253" y="231"/>
                  </a:lnTo>
                  <a:lnTo>
                    <a:pt x="172" y="106"/>
                  </a:lnTo>
                  <a:lnTo>
                    <a:pt x="249" y="0"/>
                  </a:lnTo>
                  <a:lnTo>
                    <a:pt x="164" y="0"/>
                  </a:lnTo>
                  <a:lnTo>
                    <a:pt x="132" y="49"/>
                  </a:lnTo>
                  <a:lnTo>
                    <a:pt x="105" y="0"/>
                  </a:lnTo>
                  <a:lnTo>
                    <a:pt x="21" y="0"/>
                  </a:lnTo>
                  <a:lnTo>
                    <a:pt x="92" y="106"/>
                  </a:lnTo>
                  <a:lnTo>
                    <a:pt x="0" y="231"/>
                  </a:lnTo>
                  <a:lnTo>
                    <a:pt x="83" y="2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Rectangle 62"/>
            <p:cNvSpPr>
              <a:spLocks noChangeArrowheads="1"/>
            </p:cNvSpPr>
            <p:nvPr/>
          </p:nvSpPr>
          <p:spPr bwMode="auto">
            <a:xfrm>
              <a:off x="1089025" y="925513"/>
              <a:ext cx="109538" cy="36671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63"/>
            <p:cNvSpPr>
              <a:spLocks/>
            </p:cNvSpPr>
            <p:nvPr/>
          </p:nvSpPr>
          <p:spPr bwMode="auto">
            <a:xfrm>
              <a:off x="727075" y="917575"/>
              <a:ext cx="327025" cy="382588"/>
            </a:xfrm>
            <a:custGeom>
              <a:avLst/>
              <a:gdLst/>
              <a:ahLst/>
              <a:cxnLst>
                <a:cxn ang="0">
                  <a:pos x="72" y="143"/>
                </a:cxn>
                <a:cxn ang="0">
                  <a:pos x="123" y="121"/>
                </a:cxn>
                <a:cxn ang="0">
                  <a:pos x="102" y="86"/>
                </a:cxn>
                <a:cxn ang="0">
                  <a:pos x="72" y="103"/>
                </a:cxn>
                <a:cxn ang="0">
                  <a:pos x="42" y="71"/>
                </a:cxn>
                <a:cxn ang="0">
                  <a:pos x="72" y="40"/>
                </a:cxn>
                <a:cxn ang="0">
                  <a:pos x="102" y="57"/>
                </a:cxn>
                <a:cxn ang="0">
                  <a:pos x="123" y="22"/>
                </a:cxn>
                <a:cxn ang="0">
                  <a:pos x="72" y="0"/>
                </a:cxn>
                <a:cxn ang="0">
                  <a:pos x="0" y="71"/>
                </a:cxn>
                <a:cxn ang="0">
                  <a:pos x="0" y="72"/>
                </a:cxn>
                <a:cxn ang="0">
                  <a:pos x="72" y="143"/>
                </a:cxn>
              </a:cxnLst>
              <a:rect l="0" t="0" r="r" b="b"/>
              <a:pathLst>
                <a:path w="123" h="143">
                  <a:moveTo>
                    <a:pt x="72" y="143"/>
                  </a:moveTo>
                  <a:cubicBezTo>
                    <a:pt x="92" y="143"/>
                    <a:pt x="110" y="135"/>
                    <a:pt x="123" y="121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96" y="96"/>
                    <a:pt x="84" y="103"/>
                    <a:pt x="72" y="103"/>
                  </a:cubicBezTo>
                  <a:cubicBezTo>
                    <a:pt x="54" y="103"/>
                    <a:pt x="42" y="89"/>
                    <a:pt x="42" y="71"/>
                  </a:cubicBezTo>
                  <a:cubicBezTo>
                    <a:pt x="42" y="54"/>
                    <a:pt x="54" y="40"/>
                    <a:pt x="72" y="40"/>
                  </a:cubicBezTo>
                  <a:cubicBezTo>
                    <a:pt x="84" y="40"/>
                    <a:pt x="96" y="47"/>
                    <a:pt x="102" y="57"/>
                  </a:cubicBezTo>
                  <a:cubicBezTo>
                    <a:pt x="123" y="22"/>
                    <a:pt x="123" y="22"/>
                    <a:pt x="123" y="22"/>
                  </a:cubicBezTo>
                  <a:cubicBezTo>
                    <a:pt x="110" y="8"/>
                    <a:pt x="92" y="0"/>
                    <a:pt x="72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1"/>
                    <a:pt x="32" y="143"/>
                    <a:pt x="72" y="14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64"/>
            <p:cNvSpPr>
              <a:spLocks noEditPoints="1"/>
            </p:cNvSpPr>
            <p:nvPr/>
          </p:nvSpPr>
          <p:spPr bwMode="auto">
            <a:xfrm>
              <a:off x="1533525" y="925513"/>
              <a:ext cx="315913" cy="366713"/>
            </a:xfrm>
            <a:custGeom>
              <a:avLst/>
              <a:gdLst/>
              <a:ahLst/>
              <a:cxnLst>
                <a:cxn ang="0">
                  <a:pos x="41" y="96"/>
                </a:cxn>
                <a:cxn ang="0">
                  <a:pos x="67" y="137"/>
                </a:cxn>
                <a:cxn ang="0">
                  <a:pos x="119" y="137"/>
                </a:cxn>
                <a:cxn ang="0">
                  <a:pos x="77" y="82"/>
                </a:cxn>
                <a:cxn ang="0">
                  <a:pos x="102" y="43"/>
                </a:cxn>
                <a:cxn ang="0">
                  <a:pos x="91" y="13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41" y="137"/>
                </a:cxn>
                <a:cxn ang="0">
                  <a:pos x="41" y="96"/>
                </a:cxn>
                <a:cxn ang="0">
                  <a:pos x="41" y="29"/>
                </a:cxn>
                <a:cxn ang="0">
                  <a:pos x="62" y="35"/>
                </a:cxn>
                <a:cxn ang="0">
                  <a:pos x="66" y="46"/>
                </a:cxn>
                <a:cxn ang="0">
                  <a:pos x="41" y="62"/>
                </a:cxn>
                <a:cxn ang="0">
                  <a:pos x="41" y="29"/>
                </a:cxn>
              </a:cxnLst>
              <a:rect l="0" t="0" r="r" b="b"/>
              <a:pathLst>
                <a:path w="119" h="137">
                  <a:moveTo>
                    <a:pt x="41" y="96"/>
                  </a:moveTo>
                  <a:cubicBezTo>
                    <a:pt x="67" y="137"/>
                    <a:pt x="67" y="137"/>
                    <a:pt x="67" y="137"/>
                  </a:cubicBezTo>
                  <a:cubicBezTo>
                    <a:pt x="119" y="137"/>
                    <a:pt x="119" y="137"/>
                    <a:pt x="119" y="137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2" y="77"/>
                    <a:pt x="102" y="62"/>
                    <a:pt x="102" y="43"/>
                  </a:cubicBezTo>
                  <a:cubicBezTo>
                    <a:pt x="102" y="31"/>
                    <a:pt x="99" y="20"/>
                    <a:pt x="91" y="13"/>
                  </a:cubicBezTo>
                  <a:cubicBezTo>
                    <a:pt x="82" y="4"/>
                    <a:pt x="70" y="0"/>
                    <a:pt x="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41" y="137"/>
                    <a:pt x="41" y="137"/>
                    <a:pt x="41" y="137"/>
                  </a:cubicBezTo>
                  <a:lnTo>
                    <a:pt x="41" y="96"/>
                  </a:lnTo>
                  <a:close/>
                  <a:moveTo>
                    <a:pt x="41" y="29"/>
                  </a:moveTo>
                  <a:cubicBezTo>
                    <a:pt x="48" y="29"/>
                    <a:pt x="57" y="30"/>
                    <a:pt x="62" y="35"/>
                  </a:cubicBezTo>
                  <a:cubicBezTo>
                    <a:pt x="64" y="37"/>
                    <a:pt x="66" y="41"/>
                    <a:pt x="66" y="46"/>
                  </a:cubicBezTo>
                  <a:cubicBezTo>
                    <a:pt x="66" y="57"/>
                    <a:pt x="58" y="61"/>
                    <a:pt x="41" y="62"/>
                  </a:cubicBezTo>
                  <a:lnTo>
                    <a:pt x="41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Oval 65"/>
            <p:cNvSpPr>
              <a:spLocks noChangeArrowheads="1"/>
            </p:cNvSpPr>
            <p:nvPr/>
          </p:nvSpPr>
          <p:spPr bwMode="auto">
            <a:xfrm>
              <a:off x="1074738" y="755650"/>
              <a:ext cx="136525" cy="1397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Oval 66"/>
            <p:cNvSpPr>
              <a:spLocks noChangeArrowheads="1"/>
            </p:cNvSpPr>
            <p:nvPr/>
          </p:nvSpPr>
          <p:spPr bwMode="auto">
            <a:xfrm>
              <a:off x="1860550" y="1322388"/>
              <a:ext cx="138113" cy="1365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9395474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79413" y="1092203"/>
            <a:ext cx="9663112" cy="449263"/>
          </a:xfrm>
          <a:prstGeom prst="rect">
            <a:avLst/>
          </a:prstGeom>
        </p:spPr>
        <p:txBody>
          <a:bodyPr/>
          <a:lstStyle>
            <a:lvl1pPr>
              <a:buNone/>
              <a:defRPr lang="en-US" sz="2800" kern="1200" dirty="0" smtClean="0">
                <a:solidFill>
                  <a:srgbClr val="4D4F53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2pPr>
            <a:lvl3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3pPr>
            <a:lvl4pPr>
              <a:defRPr lang="en-US" sz="26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4pPr>
            <a:lvl5pPr>
              <a:defRPr lang="en-US" sz="2600" kern="1200" dirty="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1001" y="618910"/>
            <a:ext cx="11375136" cy="506413"/>
          </a:xfrm>
        </p:spPr>
        <p:txBody>
          <a:bodyPr>
            <a:noAutofit/>
          </a:bodyPr>
          <a:lstStyle>
            <a:lvl1pPr>
              <a:defRPr sz="3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1" y="1943544"/>
            <a:ext cx="11375136" cy="430373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3200" b="0" baseline="0">
                <a:solidFill>
                  <a:srgbClr val="4D4F53"/>
                </a:solidFill>
                <a:latin typeface="+mj-lt"/>
              </a:defRPr>
            </a:lvl1pPr>
            <a:lvl2pPr marL="398463" indent="-171450">
              <a:spcBef>
                <a:spcPts val="200"/>
              </a:spcBef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sz="2400" b="0" baseline="0">
                <a:solidFill>
                  <a:srgbClr val="4D4F53"/>
                </a:solidFill>
                <a:latin typeface="+mj-lt"/>
              </a:defRPr>
            </a:lvl2pPr>
            <a:lvl3pPr marL="569913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tabLst>
                <a:tab pos="914400" algn="l"/>
              </a:tabLst>
              <a:defRPr sz="2000" b="0">
                <a:solidFill>
                  <a:srgbClr val="4D4F53"/>
                </a:solidFill>
                <a:latin typeface="Calibri" pitchFamily="34" charset="0"/>
              </a:defRPr>
            </a:lvl3pPr>
            <a:lvl4pPr marL="742950" indent="-173038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4pPr>
            <a:lvl5pPr marL="914400" indent="-171450"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0"/>
            <a:r>
              <a:rPr lang="en-US" dirty="0"/>
              <a:t>Click to edit master style</a:t>
            </a:r>
          </a:p>
          <a:p>
            <a:pPr lvl="1"/>
            <a:r>
              <a:rPr lang="en-US" dirty="0"/>
              <a:t>Click to edit master style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ith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64014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Citrix Confidential - Do Not Distribute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title no log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no logo or page 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r (burgand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002507" y="2956253"/>
            <a:ext cx="10183812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6000" b="0" spc="-150" dirty="0" smtClean="0">
                <a:solidFill>
                  <a:srgbClr val="0075B0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 Master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1004294" y="3603534"/>
            <a:ext cx="10183812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4400" b="0" spc="-150" dirty="0" smtClean="0">
                <a:solidFill>
                  <a:srgbClr val="7F7F7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 Master styles</a:t>
            </a:r>
          </a:p>
        </p:txBody>
      </p:sp>
      <p:sp>
        <p:nvSpPr>
          <p:cNvPr id="9" name="Text Placeholder 16"/>
          <p:cNvSpPr>
            <a:spLocks noGrp="1"/>
          </p:cNvSpPr>
          <p:nvPr>
            <p:ph type="body" sz="quarter" idx="11"/>
          </p:nvPr>
        </p:nvSpPr>
        <p:spPr>
          <a:xfrm>
            <a:off x="1002507" y="2604611"/>
            <a:ext cx="10183812" cy="1137304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en-US" sz="6600" b="0" spc="-150" dirty="0" smtClean="0">
                <a:solidFill>
                  <a:srgbClr val="0075B0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2"/>
              </a:buClr>
              <a:buFont typeface="Times" pitchFamily="1" charset="0"/>
              <a:buNone/>
            </a:pPr>
            <a:r>
              <a:rPr lang="en-US" dirty="0"/>
              <a:t>Click to edit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21" Type="http://schemas.openxmlformats.org/officeDocument/2006/relationships/image" Target="../media/image9.jpg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83018" y="622302"/>
            <a:ext cx="1137623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3" r:id="rId2"/>
    <p:sldLayoutId id="2147483953" r:id="rId3"/>
    <p:sldLayoutId id="2147483954" r:id="rId4"/>
    <p:sldLayoutId id="2147483977" r:id="rId5"/>
    <p:sldLayoutId id="2147483982" r:id="rId6"/>
    <p:sldLayoutId id="2147483978" r:id="rId7"/>
    <p:sldLayoutId id="2147483975" r:id="rId8"/>
    <p:sldLayoutId id="2147483986" r:id="rId9"/>
    <p:sldLayoutId id="2147483973" r:id="rId10"/>
    <p:sldLayoutId id="2147483987" r:id="rId11"/>
    <p:sldLayoutId id="2147483964" r:id="rId12"/>
    <p:sldLayoutId id="2147483984" r:id="rId13"/>
    <p:sldLayoutId id="2147483955" r:id="rId14"/>
    <p:sldLayoutId id="2147483980" r:id="rId15"/>
    <p:sldLayoutId id="2147483979" r:id="rId16"/>
    <p:sldLayoutId id="2147483985" r:id="rId17"/>
    <p:sldLayoutId id="2147483976" r:id="rId18"/>
  </p:sldLayoutIdLst>
  <p:transition>
    <p:fade/>
  </p:transition>
  <p:hf sldNum="0"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lang="en-US" sz="3400" b="1" dirty="0">
          <a:solidFill>
            <a:srgbClr val="0075B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300"/>
        </a:spcBef>
        <a:spcAft>
          <a:spcPct val="15000"/>
        </a:spcAft>
        <a:buClr>
          <a:srgbClr val="7F7F7F"/>
        </a:buClr>
        <a:buSzPct val="100000"/>
        <a:defRPr lang="en-US" sz="2800" dirty="0">
          <a:solidFill>
            <a:srgbClr val="007934"/>
          </a:solidFill>
          <a:latin typeface="+mn-lt"/>
          <a:ea typeface="+mn-ea"/>
          <a:cs typeface="+mn-cs"/>
        </a:defRPr>
      </a:lvl1pPr>
      <a:lvl2pPr marL="571500" indent="-228600" algn="l" rtl="0" eaLnBrk="1" fontAlgn="base" hangingPunct="1">
        <a:lnSpc>
          <a:spcPct val="90000"/>
        </a:lnSpc>
        <a:spcBef>
          <a:spcPct val="15000"/>
        </a:spcBef>
        <a:spcAft>
          <a:spcPct val="15000"/>
        </a:spcAft>
        <a:buClr>
          <a:srgbClr val="7F7F7F"/>
        </a:buClr>
        <a:buSzPct val="100000"/>
        <a:defRPr lang="en-US" dirty="0">
          <a:solidFill>
            <a:srgbClr val="007934"/>
          </a:solidFill>
          <a:latin typeface="+mn-lt"/>
        </a:defRPr>
      </a:lvl2pPr>
      <a:lvl3pPr marL="914400" indent="-228600" algn="l" rtl="0" eaLnBrk="1" fontAlgn="base" hangingPunct="1">
        <a:lnSpc>
          <a:spcPct val="90000"/>
        </a:lnSpc>
        <a:spcBef>
          <a:spcPct val="15000"/>
        </a:spcBef>
        <a:spcAft>
          <a:spcPct val="15000"/>
        </a:spcAft>
        <a:buClr>
          <a:srgbClr val="7F7F7F"/>
        </a:buClr>
        <a:buSzPct val="100000"/>
        <a:defRPr lang="en-US" sz="1600" dirty="0">
          <a:solidFill>
            <a:srgbClr val="007934"/>
          </a:solidFill>
          <a:latin typeface="+mn-lt"/>
        </a:defRPr>
      </a:lvl3pPr>
      <a:lvl4pPr marL="120015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rgbClr val="7F7F7F"/>
        </a:buClr>
        <a:buSzPct val="100000"/>
        <a:defRPr sz="1400">
          <a:solidFill>
            <a:srgbClr val="007934"/>
          </a:solidFill>
          <a:latin typeface="+mn-lt"/>
        </a:defRPr>
      </a:lvl4pPr>
      <a:lvl5pPr marL="14859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rgbClr val="7F7F7F"/>
        </a:buClr>
        <a:buSzPct val="100000"/>
        <a:defRPr sz="1400">
          <a:solidFill>
            <a:srgbClr val="007934"/>
          </a:solidFill>
          <a:latin typeface="+mn-lt"/>
        </a:defRPr>
      </a:lvl5pPr>
      <a:lvl6pPr marL="18288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6pPr>
      <a:lvl7pPr marL="22860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7pPr>
      <a:lvl8pPr marL="27432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8pPr>
      <a:lvl9pPr marL="32004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83018" y="622302"/>
            <a:ext cx="1137623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4" name="Picture 6" descr="C:\Users\Kirk Mossing\Desktop\CURRENT JOBS\Citrix Mar 12\Citrix Logo_RGB-01.png"/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718" y="6282885"/>
            <a:ext cx="836697" cy="38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3"/>
          <p:cNvSpPr txBox="1">
            <a:spLocks noGrp="1"/>
          </p:cNvSpPr>
          <p:nvPr userDrawn="1"/>
        </p:nvSpPr>
        <p:spPr bwMode="auto">
          <a:xfrm>
            <a:off x="208450" y="6473717"/>
            <a:ext cx="2888670" cy="1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dirty="0">
                <a:solidFill>
                  <a:srgbClr val="4D4F53"/>
                </a:solidFill>
                <a:latin typeface="Arial" pitchFamily="34" charset="0"/>
                <a:ea typeface="ＭＳ Ｐゴシック" pitchFamily="27" charset="-128"/>
                <a:cs typeface="ＭＳ Ｐゴシック" pitchFamily="27" charset="-128"/>
              </a:rPr>
              <a:t>© 2017 Citrix | Confidential – Do Not Distribute</a:t>
            </a:r>
          </a:p>
        </p:txBody>
      </p:sp>
      <p:pic>
        <p:nvPicPr>
          <p:cNvPr id="6" name="그림 5" descr="cid:image001.jpg@01CFC853.8808C2B0"/>
          <p:cNvPicPr/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9335" y="6167668"/>
            <a:ext cx="869625" cy="4622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427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2" r:id="rId14"/>
    <p:sldLayoutId id="2147484003" r:id="rId15"/>
    <p:sldLayoutId id="2147484004" r:id="rId16"/>
    <p:sldLayoutId id="2147484005" r:id="rId17"/>
    <p:sldLayoutId id="2147484006" r:id="rId18"/>
  </p:sldLayoutIdLst>
  <p:transition>
    <p:fade/>
  </p:transition>
  <p:hf sldNum="0"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lang="en-US" sz="3400" b="1" dirty="0">
          <a:solidFill>
            <a:srgbClr val="0075B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300"/>
        </a:spcBef>
        <a:spcAft>
          <a:spcPct val="15000"/>
        </a:spcAft>
        <a:buClr>
          <a:srgbClr val="7F7F7F"/>
        </a:buClr>
        <a:buSzPct val="100000"/>
        <a:defRPr lang="en-US" sz="2800" dirty="0">
          <a:solidFill>
            <a:srgbClr val="007934"/>
          </a:solidFill>
          <a:latin typeface="+mn-lt"/>
          <a:ea typeface="+mn-ea"/>
          <a:cs typeface="+mn-cs"/>
        </a:defRPr>
      </a:lvl1pPr>
      <a:lvl2pPr marL="571500" indent="-228600" algn="l" rtl="0" eaLnBrk="1" fontAlgn="base" hangingPunct="1">
        <a:lnSpc>
          <a:spcPct val="90000"/>
        </a:lnSpc>
        <a:spcBef>
          <a:spcPct val="15000"/>
        </a:spcBef>
        <a:spcAft>
          <a:spcPct val="15000"/>
        </a:spcAft>
        <a:buClr>
          <a:srgbClr val="7F7F7F"/>
        </a:buClr>
        <a:buSzPct val="100000"/>
        <a:defRPr lang="en-US" dirty="0">
          <a:solidFill>
            <a:srgbClr val="007934"/>
          </a:solidFill>
          <a:latin typeface="+mn-lt"/>
        </a:defRPr>
      </a:lvl2pPr>
      <a:lvl3pPr marL="914400" indent="-228600" algn="l" rtl="0" eaLnBrk="1" fontAlgn="base" hangingPunct="1">
        <a:lnSpc>
          <a:spcPct val="90000"/>
        </a:lnSpc>
        <a:spcBef>
          <a:spcPct val="15000"/>
        </a:spcBef>
        <a:spcAft>
          <a:spcPct val="15000"/>
        </a:spcAft>
        <a:buClr>
          <a:srgbClr val="7F7F7F"/>
        </a:buClr>
        <a:buSzPct val="100000"/>
        <a:defRPr lang="en-US" sz="1600" dirty="0">
          <a:solidFill>
            <a:srgbClr val="007934"/>
          </a:solidFill>
          <a:latin typeface="+mn-lt"/>
        </a:defRPr>
      </a:lvl3pPr>
      <a:lvl4pPr marL="120015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rgbClr val="7F7F7F"/>
        </a:buClr>
        <a:buSzPct val="100000"/>
        <a:defRPr sz="1400">
          <a:solidFill>
            <a:srgbClr val="007934"/>
          </a:solidFill>
          <a:latin typeface="+mn-lt"/>
        </a:defRPr>
      </a:lvl4pPr>
      <a:lvl5pPr marL="14859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rgbClr val="7F7F7F"/>
        </a:buClr>
        <a:buSzPct val="100000"/>
        <a:defRPr sz="1400">
          <a:solidFill>
            <a:srgbClr val="007934"/>
          </a:solidFill>
          <a:latin typeface="+mn-lt"/>
        </a:defRPr>
      </a:lvl5pPr>
      <a:lvl6pPr marL="18288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6pPr>
      <a:lvl7pPr marL="22860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7pPr>
      <a:lvl8pPr marL="27432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8pPr>
      <a:lvl9pPr marL="3200400" indent="-171450" algn="l" rtl="0" eaLnBrk="1" fontAlgn="base" hangingPunct="1">
        <a:lnSpc>
          <a:spcPct val="85000"/>
        </a:lnSpc>
        <a:spcBef>
          <a:spcPct val="15000"/>
        </a:spcBef>
        <a:spcAft>
          <a:spcPct val="10000"/>
        </a:spcAft>
        <a:buClr>
          <a:schemeClr val="hlink"/>
        </a:buClr>
        <a:buChar char="•"/>
        <a:defRPr sz="14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1" y="265838"/>
            <a:ext cx="11375136" cy="5064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Arial </a:t>
            </a:r>
            <a:r>
              <a:rPr lang="ko-KR" altLang="en-US" dirty="0">
                <a:solidFill>
                  <a:schemeClr val="tx1"/>
                </a:solidFill>
              </a:rPr>
              <a:t>한글 테스트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Content Placeholder 3"/>
          <p:cNvSpPr txBox="1">
            <a:spLocks/>
          </p:cNvSpPr>
          <p:nvPr/>
        </p:nvSpPr>
        <p:spPr>
          <a:xfrm>
            <a:off x="346711" y="858812"/>
            <a:ext cx="11375136" cy="522385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lang="en-US" sz="3200" b="0" baseline="0">
                <a:solidFill>
                  <a:srgbClr val="4D4F53"/>
                </a:solidFill>
                <a:latin typeface="+mj-lt"/>
                <a:ea typeface="+mn-ea"/>
                <a:cs typeface="+mn-cs"/>
              </a:defRPr>
            </a:lvl1pPr>
            <a:lvl2pPr marL="398463" indent="-171450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ct val="15000"/>
              </a:spcAft>
              <a:buClr>
                <a:schemeClr val="bg1">
                  <a:lumMod val="50000"/>
                </a:schemeClr>
              </a:buClr>
              <a:buSzPct val="100000"/>
              <a:buFont typeface="Arial" pitchFamily="34" charset="0"/>
              <a:buChar char="•"/>
              <a:defRPr lang="en-US" sz="2400" b="0" baseline="0">
                <a:solidFill>
                  <a:srgbClr val="4D4F53"/>
                </a:solidFill>
                <a:latin typeface="+mj-lt"/>
              </a:defRPr>
            </a:lvl2pPr>
            <a:lvl3pPr marL="569913" indent="-17145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tabLst>
                <a:tab pos="914400" algn="l"/>
              </a:tabLst>
              <a:defRPr lang="en-US" sz="2000" b="0">
                <a:solidFill>
                  <a:srgbClr val="4D4F53"/>
                </a:solidFill>
                <a:latin typeface="Calibri" pitchFamily="34" charset="0"/>
              </a:defRPr>
            </a:lvl3pPr>
            <a:lvl4pPr marL="742950" indent="-173038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4pPr>
            <a:lvl5pPr marL="9144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bg1">
                  <a:lumMod val="50000"/>
                </a:schemeClr>
              </a:buClr>
              <a:buSzPct val="115000"/>
              <a:buFont typeface="Arial" pitchFamily="34" charset="0"/>
              <a:buChar char="•"/>
              <a:defRPr sz="1600" b="0">
                <a:solidFill>
                  <a:srgbClr val="4D4F53"/>
                </a:solidFill>
                <a:latin typeface="Calibri" pitchFamily="34" charset="0"/>
              </a:defRPr>
            </a:lvl5pPr>
            <a:lvl6pPr marL="18288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6pPr>
            <a:lvl7pPr marL="22860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7pPr>
            <a:lvl8pPr marL="27432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8pPr>
            <a:lvl9pPr marL="3200400" indent="-171450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10000"/>
              </a:spcAft>
              <a:buClr>
                <a:schemeClr val="hlink"/>
              </a:buClr>
              <a:buChar char="•"/>
              <a:defRPr sz="1400">
                <a:solidFill>
                  <a:srgbClr val="000000"/>
                </a:solidFill>
                <a:latin typeface="+mn-lt"/>
              </a:defRPr>
            </a:lvl9pPr>
          </a:lstStyle>
          <a:p>
            <a:pPr marL="230198" indent="-230198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23232"/>
                </a:solidFill>
                <a:ea typeface="HY견고딕" panose="02030600000101010101" pitchFamily="18" charset="-127"/>
              </a:rPr>
              <a:t>Arial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23232"/>
                </a:solidFill>
                <a:ea typeface="HY견고딕" panose="02030600000101010101" pitchFamily="18" charset="-127"/>
              </a:rPr>
              <a:t>한글 테스트</a:t>
            </a:r>
            <a:endParaRPr lang="en-US" altLang="ko-KR" sz="16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23232"/>
              </a:solidFill>
              <a:ea typeface="HY견고딕" panose="02030600000101010101" pitchFamily="18" charset="-127"/>
            </a:endParaRPr>
          </a:p>
        </p:txBody>
      </p:sp>
      <p:graphicFrame>
        <p:nvGraphicFramePr>
          <p:cNvPr id="100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799784"/>
              </p:ext>
            </p:extLst>
          </p:nvPr>
        </p:nvGraphicFramePr>
        <p:xfrm>
          <a:off x="622300" y="1271388"/>
          <a:ext cx="10692579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2579">
                  <a:extLst>
                    <a:ext uri="{9D8B030D-6E8A-4147-A177-3AD203B41FA5}">
                      <a16:colId xmlns:a16="http://schemas.microsoft.com/office/drawing/2014/main" val="1946826683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Arial </a:t>
                      </a:r>
                      <a:r>
                        <a:rPr lang="ko-KR" altLang="en-US" sz="2000" b="1" dirty="0"/>
                        <a:t>한글 테스트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08843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b="1" dirty="0" err="1">
                          <a:latin typeface="+mn-lt"/>
                        </a:rPr>
                        <a:t>가나다라마바사아자차카타파하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16304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b="1" dirty="0" err="1">
                          <a:latin typeface="+mn-lt"/>
                        </a:rPr>
                        <a:t>ㄱㄴㄷㄹㅁㅂㅅㅇㅈㅊㅋㅌㅍㅎ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232932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b="1" dirty="0" err="1"/>
                        <a:t>ㅏㅑㅓㅕㅗㅛㅜㅠㅡㅣ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960956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dirty="0"/>
                        <a:t>1234567890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51299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ABCDEFGHIJKLMNOPQRSTUVWXYZ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88331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/>
                        <a:t>abcdefghijklmnopqrstuvwzyx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1270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86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Keynote &amp;#x0D;&amp;#x0A;Presentation Template&amp;quot;&quot;/&gt;&lt;property id=&quot;20307&quot; value=&quot;262&quot;/&gt;&lt;/object&gt;&lt;object type=&quot;3&quot; unique_id=&quot;10005&quot;&gt;&lt;property id=&quot;20148&quot; value=&quot;5&quot;/&gt;&lt;property id=&quot;20300&quot; value=&quot;Slide 2 - &amp;quot;Which Template Do I Use?&amp;quot;&quot;/&gt;&lt;property id=&quot;20307&quot; value=&quot;435&quot;/&gt;&lt;/object&gt;&lt;object type=&quot;3&quot; unique_id=&quot;10006&quot;&gt;&lt;property id=&quot;20148&quot; value=&quot;5&quot;/&gt;&lt;property id=&quot;20300&quot; value=&quot;Slide 3 - &amp;quot;Title Slide&amp;quot;&quot;/&gt;&lt;property id=&quot;20307&quot; value=&quot;423&quot;/&gt;&lt;/object&gt;&lt;object type=&quot;3&quot; unique_id=&quot;10007&quot;&gt;&lt;property id=&quot;20148&quot; value=&quot;5&quot;/&gt;&lt;property id=&quot;20300&quot; value=&quot;Slide 4&quot;/&gt;&lt;property id=&quot;20307&quot; value=&quot;296&quot;/&gt;&lt;/object&gt;&lt;object type=&quot;3&quot; unique_id=&quot;10008&quot;&gt;&lt;property id=&quot;20148&quot; value=&quot;5&quot;/&gt;&lt;property id=&quot;20300&quot; value=&quot;Slide 5 - &amp;quot;Presentation Guidelines&amp;quot;&quot;/&gt;&lt;property id=&quot;20307&quot; value=&quot;266&quot;/&gt;&lt;/object&gt;&lt;object type=&quot;3&quot; unique_id=&quot;10009&quot;&gt;&lt;property id=&quot;20148&quot; value=&quot;5&quot;/&gt;&lt;property id=&quot;20300&quot; value=&quot;Slide 6 - &amp;quot;Bullet Guidelines&amp;quot;&quot;/&gt;&lt;property id=&quot;20307&quot; value=&quot;317&quot;/&gt;&lt;/object&gt;&lt;object type=&quot;3&quot; unique_id=&quot;10010&quot;&gt;&lt;property id=&quot;20148&quot; value=&quot;5&quot;/&gt;&lt;property id=&quot;20300&quot; value=&quot;Slide 7 - &amp;quot;Slide Transition Guidelines&amp;quot;&quot;/&gt;&lt;property id=&quot;20307&quot; value=&quot;271&quot;/&gt;&lt;/object&gt;&lt;object type=&quot;3&quot; unique_id=&quot;10011&quot;&gt;&lt;property id=&quot;20148&quot; value=&quot;5&quot;/&gt;&lt;property id=&quot;20300&quot; value=&quot;Slide 8&quot;/&gt;&lt;property id=&quot;20307&quot; value=&quot;426&quot;/&gt;&lt;/object&gt;&lt;object type=&quot;3&quot; unique_id=&quot;10012&quot;&gt;&lt;property id=&quot;20148&quot; value=&quot;5&quot;/&gt;&lt;property id=&quot;20300&quot; value=&quot;Slide 9 - &amp;quot;Migrating Existing File to New Template&amp;quot;&quot;/&gt;&lt;property id=&quot;20307&quot; value=&quot;392&quot;/&gt;&lt;/object&gt;&lt;object type=&quot;3&quot; unique_id=&quot;10013&quot;&gt;&lt;property id=&quot;20148&quot; value=&quot;5&quot;/&gt;&lt;property id=&quot;20300&quot; value=&quot;Slide 10 - &amp;quot;Updating a Single Slide to New Layout&amp;quot;&quot;/&gt;&lt;property id=&quot;20307&quot; value=&quot;393&quot;/&gt;&lt;/object&gt;&lt;object type=&quot;3&quot; unique_id=&quot;10014&quot;&gt;&lt;property id=&quot;20148&quot; value=&quot;5&quot;/&gt;&lt;property id=&quot;20300&quot; value=&quot;Slide 11 - &amp;quot;Additional Tips to Apply New Template&amp;quot;&quot;/&gt;&lt;property id=&quot;20307&quot; value=&quot;394&quot;/&gt;&lt;/object&gt;&lt;object type=&quot;3&quot; unique_id=&quot;10015&quot;&gt;&lt;property id=&quot;20148&quot; value=&quot;5&quot;/&gt;&lt;property id=&quot;20300&quot; value=&quot;Slide 12 - &amp;quot;Additional Tips to Apply New Template&amp;quot;&quot;/&gt;&lt;property id=&quot;20307&quot; value=&quot;397&quot;/&gt;&lt;/object&gt;&lt;object type=&quot;3&quot; unique_id=&quot;10016&quot;&gt;&lt;property id=&quot;20148&quot; value=&quot;5&quot;/&gt;&lt;property id=&quot;20300&quot; value=&quot;Slide 13&quot;/&gt;&lt;property id=&quot;20307&quot; value=&quot;405&quot;/&gt;&lt;/object&gt;&lt;object type=&quot;3&quot; unique_id=&quot;10017&quot;&gt;&lt;property id=&quot;20148&quot; value=&quot;5&quot;/&gt;&lt;property id=&quot;20300&quot; value=&quot;Slide 14&quot;/&gt;&lt;property id=&quot;20307&quot; value=&quot;432&quot;/&gt;&lt;/object&gt;&lt;object type=&quot;3&quot; unique_id=&quot;10018&quot;&gt;&lt;property id=&quot;20148&quot; value=&quot;5&quot;/&gt;&lt;property id=&quot;20300&quot; value=&quot;Slide 15&quot;/&gt;&lt;property id=&quot;20307&quot; value=&quot;433&quot;/&gt;&lt;/object&gt;&lt;object type=&quot;3&quot; unique_id=&quot;10019&quot;&gt;&lt;property id=&quot;20148&quot; value=&quot;5&quot;/&gt;&lt;property id=&quot;20300&quot; value=&quot;Slide 16&quot;/&gt;&lt;property id=&quot;20307&quot; value=&quot;434&quot;/&gt;&lt;/object&gt;&lt;object type=&quot;3&quot; unique_id=&quot;10020&quot;&gt;&lt;property id=&quot;20148&quot; value=&quot;5&quot;/&gt;&lt;property id=&quot;20300&quot; value=&quot;Slide 17&quot;/&gt;&lt;property id=&quot;20307&quot; value=&quot;431&quot;/&gt;&lt;/object&gt;&lt;object type=&quot;3&quot; unique_id=&quot;10021&quot;&gt;&lt;property id=&quot;20148&quot; value=&quot;5&quot;/&gt;&lt;property id=&quot;20300&quot; value=&quot;Slide 18 - &amp;quot;Box Styles&amp;quot;&quot;/&gt;&lt;property id=&quot;20307&quot; value=&quot;279&quot;/&gt;&lt;/object&gt;&lt;object type=&quot;3&quot; unique_id=&quot;10022&quot;&gt;&lt;property id=&quot;20148&quot; value=&quot;5&quot;/&gt;&lt;property id=&quot;20300&quot; value=&quot;Slide 19 - &amp;quot;Arrow and Line Styles&amp;quot;&quot;/&gt;&lt;property id=&quot;20307&quot; value=&quot;378&quot;/&gt;&lt;/object&gt;&lt;object type=&quot;3&quot; unique_id=&quot;10023&quot;&gt;&lt;property id=&quot;20148&quot; value=&quot;5&quot;/&gt;&lt;property id=&quot;20300&quot; value=&quot;Slide 20&quot;/&gt;&lt;property id=&quot;20307&quot; value=&quot;436&quot;/&gt;&lt;/object&gt;&lt;object type=&quot;3&quot; unique_id=&quot;10024&quot;&gt;&lt;property id=&quot;20148&quot; value=&quot;5&quot;/&gt;&lt;property id=&quot;20300&quot; value=&quot;Slide 21&quot;/&gt;&lt;property id=&quot;20307&quot; value=&quot;437&quot;/&gt;&lt;/object&gt;&lt;object type=&quot;3&quot; unique_id=&quot;10025&quot;&gt;&lt;property id=&quot;20148&quot; value=&quot;5&quot;/&gt;&lt;property id=&quot;20300&quot; value=&quot;Slide 22 - &amp;quot;Slides with Two Columns&amp;quot;&quot;/&gt;&lt;property id=&quot;20307&quot; value=&quot;404&quot;/&gt;&lt;/object&gt;&lt;object type=&quot;3&quot; unique_id=&quot;10026&quot;&gt;&lt;property id=&quot;20148&quot; value=&quot;5&quot;/&gt;&lt;property id=&quot;20300&quot; value=&quot;Slide 23 - &amp;quot;Slides with Tables&amp;quot;&quot;/&gt;&lt;property id=&quot;20307&quot; value=&quot;414&quot;/&gt;&lt;/object&gt;&lt;object type=&quot;3&quot; unique_id=&quot;10027&quot;&gt;&lt;property id=&quot;20148&quot; value=&quot;5&quot;/&gt;&lt;property id=&quot;20300&quot; value=&quot;Slide 24 - &amp;quot;Chart Color Palette&amp;quot;&quot;/&gt;&lt;property id=&quot;20307&quot; value=&quot;358&quot;/&gt;&lt;/object&gt;&lt;object type=&quot;3&quot; unique_id=&quot;10028&quot;&gt;&lt;property id=&quot;20148&quot; value=&quot;5&quot;/&gt;&lt;property id=&quot;20300&quot; value=&quot;Slide 25 - &amp;quot;Bar Chart Style &amp;quot;&quot;/&gt;&lt;property id=&quot;20307&quot; value=&quot;438&quot;/&gt;&lt;/object&gt;&lt;object type=&quot;3&quot; unique_id=&quot;10029&quot;&gt;&lt;property id=&quot;20148&quot; value=&quot;5&quot;/&gt;&lt;property id=&quot;20300&quot; value=&quot;Slide 26 - &amp;quot;Pie Chart Style &amp;quot;&quot;/&gt;&lt;property id=&quot;20307&quot; value=&quot;439&quot;/&gt;&lt;/object&gt;&lt;object type=&quot;3&quot; unique_id=&quot;10030&quot;&gt;&lt;property id=&quot;20148&quot; value=&quot;5&quot;/&gt;&lt;property id=&quot;20300&quot; value=&quot;Slide 27&quot;/&gt;&lt;property id=&quot;20307&quot; value=&quot;440&quot;/&gt;&lt;/object&gt;&lt;object type=&quot;3&quot; unique_id=&quot;10031&quot;&gt;&lt;property id=&quot;20148&quot; value=&quot;5&quot;/&gt;&lt;property id=&quot;20300&quot; value=&quot;Slide 28&quot;/&gt;&lt;property id=&quot;20307&quot; value=&quot;441&quot;/&gt;&lt;/object&gt;&lt;object type=&quot;3&quot; unique_id=&quot;10032&quot;&gt;&lt;property id=&quot;20148&quot; value=&quot;5&quot;/&gt;&lt;property id=&quot;20300&quot; value=&quot;Slide 29&quot;/&gt;&lt;property id=&quot;20307&quot; value=&quot;442&quot;/&gt;&lt;/object&gt;&lt;object type=&quot;3&quot; unique_id=&quot;10033&quot;&gt;&lt;property id=&quot;20148&quot; value=&quot;5&quot;/&gt;&lt;property id=&quot;20300&quot; value=&quot;Slide 30&quot;/&gt;&lt;property id=&quot;20307&quot; value=&quot;443&quot;/&gt;&lt;/object&gt;&lt;object type=&quot;3&quot; unique_id=&quot;10034&quot;&gt;&lt;property id=&quot;20148&quot; value=&quot;5&quot;/&gt;&lt;property id=&quot;20300&quot; value=&quot;Slide 31&quot;/&gt;&lt;property id=&quot;20307&quot; value=&quot;444&quot;/&gt;&lt;/object&gt;&lt;object type=&quot;3&quot; unique_id=&quot;10563&quot;&gt;&lt;property id=&quot;20148&quot; value=&quot;5&quot;/&gt;&lt;property id=&quot;20300&quot; value=&quot;Slide 32&quot;/&gt;&lt;property id=&quot;20307&quot; value=&quot;44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itrix_Corporate_Template">
  <a:themeElements>
    <a:clrScheme name="Citrix Keynote Colors">
      <a:dk1>
        <a:srgbClr val="3E4554"/>
      </a:dk1>
      <a:lt1>
        <a:srgbClr val="FFFFFF"/>
      </a:lt1>
      <a:dk2>
        <a:srgbClr val="0040A8"/>
      </a:dk2>
      <a:lt2>
        <a:srgbClr val="478DFF"/>
      </a:lt2>
      <a:accent1>
        <a:srgbClr val="0175B0"/>
      </a:accent1>
      <a:accent2>
        <a:srgbClr val="772432"/>
      </a:accent2>
      <a:accent3>
        <a:srgbClr val="CE8E00"/>
      </a:accent3>
      <a:accent4>
        <a:srgbClr val="007934"/>
      </a:accent4>
      <a:accent5>
        <a:srgbClr val="008B95"/>
      </a:accent5>
      <a:accent6>
        <a:srgbClr val="E7A300"/>
      </a:accent6>
      <a:hlink>
        <a:srgbClr val="FFB001"/>
      </a:hlink>
      <a:folHlink>
        <a:srgbClr val="616C8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8B95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25400" algn="ctr">
          <a:solidFill>
            <a:srgbClr val="008B95"/>
          </a:solidFill>
          <a:round/>
          <a:headEnd/>
          <a:tailEnd type="triangle" w="lg" len="lg"/>
        </a:ln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0000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002D8A"/>
        </a:accent6>
        <a:hlink>
          <a:srgbClr val="FFB4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0000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002D8A"/>
        </a:accent6>
        <a:hlink>
          <a:srgbClr val="FFB4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6AD"/>
        </a:accent1>
        <a:accent2>
          <a:srgbClr val="0098DB"/>
        </a:accent2>
        <a:accent3>
          <a:srgbClr val="FFFFFF"/>
        </a:accent3>
        <a:accent4>
          <a:srgbClr val="000000"/>
        </a:accent4>
        <a:accent5>
          <a:srgbClr val="AAB0D3"/>
        </a:accent5>
        <a:accent6>
          <a:srgbClr val="0089C6"/>
        </a:accent6>
        <a:hlink>
          <a:srgbClr val="FFB612"/>
        </a:hlink>
        <a:folHlink>
          <a:srgbClr val="7AB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5">
        <a:dk1>
          <a:srgbClr val="000000"/>
        </a:dk1>
        <a:lt1>
          <a:srgbClr val="FFFFFF"/>
        </a:lt1>
        <a:dk2>
          <a:srgbClr val="000000"/>
        </a:dk2>
        <a:lt2>
          <a:srgbClr val="737B87"/>
        </a:lt2>
        <a:accent1>
          <a:srgbClr val="0046AD"/>
        </a:accent1>
        <a:accent2>
          <a:srgbClr val="0098DB"/>
        </a:accent2>
        <a:accent3>
          <a:srgbClr val="FFFFFF"/>
        </a:accent3>
        <a:accent4>
          <a:srgbClr val="000000"/>
        </a:accent4>
        <a:accent5>
          <a:srgbClr val="AAB0D3"/>
        </a:accent5>
        <a:accent6>
          <a:srgbClr val="0089C6"/>
        </a:accent6>
        <a:hlink>
          <a:srgbClr val="FFB612"/>
        </a:hlink>
        <a:folHlink>
          <a:srgbClr val="7AB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6">
        <a:dk1>
          <a:srgbClr val="000000"/>
        </a:dk1>
        <a:lt1>
          <a:srgbClr val="FFFFFF"/>
        </a:lt1>
        <a:dk2>
          <a:srgbClr val="000000"/>
        </a:dk2>
        <a:lt2>
          <a:srgbClr val="616C85"/>
        </a:lt2>
        <a:accent1>
          <a:srgbClr val="0046AD"/>
        </a:accent1>
        <a:accent2>
          <a:srgbClr val="0098DB"/>
        </a:accent2>
        <a:accent3>
          <a:srgbClr val="FFFFFF"/>
        </a:accent3>
        <a:accent4>
          <a:srgbClr val="000000"/>
        </a:accent4>
        <a:accent5>
          <a:srgbClr val="AAB0D3"/>
        </a:accent5>
        <a:accent6>
          <a:srgbClr val="0089C6"/>
        </a:accent6>
        <a:hlink>
          <a:srgbClr val="FFB612"/>
        </a:hlink>
        <a:folHlink>
          <a:srgbClr val="7AB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itrix_Corporate_Template">
  <a:themeElements>
    <a:clrScheme name="Citrix Keynote Colors">
      <a:dk1>
        <a:srgbClr val="3E4554"/>
      </a:dk1>
      <a:lt1>
        <a:srgbClr val="FFFFFF"/>
      </a:lt1>
      <a:dk2>
        <a:srgbClr val="0040A8"/>
      </a:dk2>
      <a:lt2>
        <a:srgbClr val="478DFF"/>
      </a:lt2>
      <a:accent1>
        <a:srgbClr val="0175B0"/>
      </a:accent1>
      <a:accent2>
        <a:srgbClr val="772432"/>
      </a:accent2>
      <a:accent3>
        <a:srgbClr val="CE8E00"/>
      </a:accent3>
      <a:accent4>
        <a:srgbClr val="007934"/>
      </a:accent4>
      <a:accent5>
        <a:srgbClr val="008B95"/>
      </a:accent5>
      <a:accent6>
        <a:srgbClr val="E7A300"/>
      </a:accent6>
      <a:hlink>
        <a:srgbClr val="FFB001"/>
      </a:hlink>
      <a:folHlink>
        <a:srgbClr val="616C8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8B95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12700" algn="ctr">
          <a:solidFill>
            <a:srgbClr val="C00000">
              <a:alpha val="80000"/>
            </a:srgbClr>
          </a:solidFill>
          <a:round/>
          <a:headEnd/>
          <a:tailEnd type="triangle"/>
        </a:ln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0000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002D8A"/>
        </a:accent6>
        <a:hlink>
          <a:srgbClr val="FFB4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rix Main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0000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002D8A"/>
        </a:accent6>
        <a:hlink>
          <a:srgbClr val="FFB4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6AD"/>
        </a:accent1>
        <a:accent2>
          <a:srgbClr val="0098DB"/>
        </a:accent2>
        <a:accent3>
          <a:srgbClr val="FFFFFF"/>
        </a:accent3>
        <a:accent4>
          <a:srgbClr val="000000"/>
        </a:accent4>
        <a:accent5>
          <a:srgbClr val="AAB0D3"/>
        </a:accent5>
        <a:accent6>
          <a:srgbClr val="0089C6"/>
        </a:accent6>
        <a:hlink>
          <a:srgbClr val="FFB612"/>
        </a:hlink>
        <a:folHlink>
          <a:srgbClr val="7AB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5">
        <a:dk1>
          <a:srgbClr val="000000"/>
        </a:dk1>
        <a:lt1>
          <a:srgbClr val="FFFFFF"/>
        </a:lt1>
        <a:dk2>
          <a:srgbClr val="000000"/>
        </a:dk2>
        <a:lt2>
          <a:srgbClr val="737B87"/>
        </a:lt2>
        <a:accent1>
          <a:srgbClr val="0046AD"/>
        </a:accent1>
        <a:accent2>
          <a:srgbClr val="0098DB"/>
        </a:accent2>
        <a:accent3>
          <a:srgbClr val="FFFFFF"/>
        </a:accent3>
        <a:accent4>
          <a:srgbClr val="000000"/>
        </a:accent4>
        <a:accent5>
          <a:srgbClr val="AAB0D3"/>
        </a:accent5>
        <a:accent6>
          <a:srgbClr val="0089C6"/>
        </a:accent6>
        <a:hlink>
          <a:srgbClr val="FFB612"/>
        </a:hlink>
        <a:folHlink>
          <a:srgbClr val="7AB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rix Main Design 16">
        <a:dk1>
          <a:srgbClr val="000000"/>
        </a:dk1>
        <a:lt1>
          <a:srgbClr val="FFFFFF"/>
        </a:lt1>
        <a:dk2>
          <a:srgbClr val="000000"/>
        </a:dk2>
        <a:lt2>
          <a:srgbClr val="616C85"/>
        </a:lt2>
        <a:accent1>
          <a:srgbClr val="0046AD"/>
        </a:accent1>
        <a:accent2>
          <a:srgbClr val="0098DB"/>
        </a:accent2>
        <a:accent3>
          <a:srgbClr val="FFFFFF"/>
        </a:accent3>
        <a:accent4>
          <a:srgbClr val="000000"/>
        </a:accent4>
        <a:accent5>
          <a:srgbClr val="AAB0D3"/>
        </a:accent5>
        <a:accent6>
          <a:srgbClr val="0089C6"/>
        </a:accent6>
        <a:hlink>
          <a:srgbClr val="FFB612"/>
        </a:hlink>
        <a:folHlink>
          <a:srgbClr val="7AB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E6071B8870B141AB5F6B1F5800AFCE" ma:contentTypeVersion="0" ma:contentTypeDescription="Create a new document." ma:contentTypeScope="" ma:versionID="d2f5a109fb92961ea51f19a519497e9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2E05A2-FCDA-4C69-9737-A07948E963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88604A-B481-4C45-97A9-B0CC8C15DF7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2070288-2374-4C60-86D5-1AB15238AE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12988</TotalTime>
  <Words>16</Words>
  <Application>Microsoft Office PowerPoint</Application>
  <PresentationFormat>사용자 지정</PresentationFormat>
  <Paragraphs>10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Times</vt:lpstr>
      <vt:lpstr>Wingdings</vt:lpstr>
      <vt:lpstr>Citrix_Corporate_Template</vt:lpstr>
      <vt:lpstr>1_Citrix_Corporate_Template</vt:lpstr>
      <vt:lpstr>Arial 한글 테스트</vt:lpstr>
    </vt:vector>
  </TitlesOfParts>
  <Company>Citrix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for 210 and 220 presentations</dc:title>
  <dc:creator>서규태</dc:creator>
  <cp:lastModifiedBy>이주호</cp:lastModifiedBy>
  <cp:revision>2408</cp:revision>
  <dcterms:created xsi:type="dcterms:W3CDTF">2009-06-11T00:03:58Z</dcterms:created>
  <dcterms:modified xsi:type="dcterms:W3CDTF">2019-05-13T08:43:57Z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0x01010069E6071B8870B141AB5F6B1F5800AFCE</vt:lpwstr>
  </property>
  <property fmtid="{D5CDD505-2E9C-101B-9397-08002B2CF9AE}" pid="3" name="Order">
    <vt:r8>4500</vt:r8>
  </property>
  <property fmtid="{D5CDD505-2E9C-101B-9397-08002B2CF9AE}" pid="4" name="TemplateUrl">
    <vt:lpwstr/>
  </property>
  <property fmtid="{D5CDD505-2E9C-101B-9397-08002B2CF9AE}" pid="5" name="_CopySource">
    <vt:lpwstr>http://sharepoint.citrite.net/sites/Services/WWTR/LR/Wiki/Readiness Docs/Procedural items/Product Readiness Process and Procedures/Templates/Presentation Template.pptx</vt:lpwstr>
  </property>
  <property fmtid="{D5CDD505-2E9C-101B-9397-08002B2CF9AE}" pid="6" name="xd_ProgID">
    <vt:lpwstr/>
  </property>
</Properties>
</file>