
<file path=[Content_Types].xml><?xml version="1.0" encoding="utf-8"?>
<Types xmlns="http://schemas.openxmlformats.org/package/2006/content-types">
  <Default Extension="png" ContentType="image/png"/>
  <Default Extension="emf" ContentType="image/x-emf"/>
  <Default Extension="vtt" ContentType="text/vtt"/>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handoutMasterIdLst>
    <p:handoutMasterId r:id="rId15"/>
  </p:handoutMasterIdLst>
  <p:sldIdLst>
    <p:sldId id="256" r:id="rId5"/>
    <p:sldId id="271" r:id="rId6"/>
    <p:sldId id="279" r:id="rId7"/>
    <p:sldId id="281" r:id="rId8"/>
    <p:sldId id="280" r:id="rId9"/>
    <p:sldId id="257" r:id="rId10"/>
    <p:sldId id="275" r:id="rId11"/>
    <p:sldId id="276"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1" autoAdjust="0"/>
  </p:normalViewPr>
  <p:slideViewPr>
    <p:cSldViewPr snapToGrid="0">
      <p:cViewPr varScale="1">
        <p:scale>
          <a:sx n="115" d="100"/>
          <a:sy n="115" d="100"/>
        </p:scale>
        <p:origin x="37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3/3/2020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3/3/2020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3/3/2020</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3/3/2020</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microsoft.com/office/2017/04/relationships/track" Target="../media/track1.vtt"/></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cs typeface="Segoe UI"/>
              </a:rPr>
              <a:t/>
            </a: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xmlns="" displayLoc="media">
                        <p173:trackLst>
                          <p173:track id="{7D80394A-61EE-4513-90D2-E9A3DA581656}" label="caption" lang="" r:embed="rId4"/>
                        </p173:trackLst>
                      </p173:tracksInfo>
                    </p:ext>
                  </p14:extLst>
                </p14:media>
              </p:ext>
            </p:extLst>
          </p:nvPr>
        </p:nvPicPr>
        <p:blipFill>
          <a:blip r:embed="rId5"/>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a:t>
            </a:r>
            <a:r>
              <a:rPr lang="en-US">
                <a:solidFill>
                  <a:prstClr val="black">
                    <a:lumMod val="75000"/>
                    <a:lumOff val="25000"/>
                  </a:prstClr>
                </a:solidFill>
                <a:latin typeface="Segoe UI" panose="020B0502040204020203" pitchFamily="34" charset="0"/>
                <a:cs typeface="Segoe UI" panose="020B0502040204020203" pitchFamily="34" charset="0"/>
              </a:rPr>
              <a:t>short-key </a:t>
            </a:r>
            <a:r>
              <a:rPr lang="en-US">
                <a:solidFill>
                  <a:srgbClr val="D24726"/>
                </a:solidFill>
                <a:latin typeface="Segoe UI" panose="020B0502040204020203" pitchFamily="34" charset="0"/>
                <a:cs typeface="Segoe UI" panose="020B0502040204020203" pitchFamily="34" charset="0"/>
              </a:rPr>
              <a:t>Alt-ZS</a:t>
            </a:r>
            <a:r>
              <a:rPr lang="en-US">
                <a:solidFill>
                  <a:prstClr val="black">
                    <a:lumMod val="75000"/>
                    <a:lumOff val="25000"/>
                  </a:prstClr>
                </a:solidFill>
                <a:latin typeface="Segoe UI" panose="020B0502040204020203" pitchFamily="34" charset="0"/>
                <a:cs typeface="Segoe UI" panose="020B0502040204020203" pitchFamily="34" charset="0"/>
              </a:rPr>
              <a:t>, </a:t>
            </a:r>
            <a:r>
              <a:rPr lang="en-US" dirty="0">
                <a:solidFill>
                  <a:prstClr val="black">
                    <a:lumMod val="75000"/>
                    <a:lumOff val="25000"/>
                  </a:prstClr>
                </a:solidFill>
                <a:latin typeface="Segoe UI" panose="020B0502040204020203" pitchFamily="34" charset="0"/>
                <a:cs typeface="Segoe UI" panose="020B0502040204020203" pitchFamily="34" charset="0"/>
              </a:rPr>
              <a:t>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SELECT THE ARROW WHEN IN SLIDE SHOW MODE</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schemas.microsoft.com/office/2006/documentManagement/types"/>
    <ds:schemaRef ds:uri="71af3243-3dd4-4a8d-8c0d-dd76da1f02a5"/>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16c05727-aa75-4e4a-9b5f-8a80a1165891"/>
    <ds:schemaRef ds:uri="http://purl.org/dc/terms/"/>
    <ds:schemaRef ds:uri="http://purl.org/dc/elements/1.1/"/>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623</Words>
  <Application>Microsoft Office PowerPoint</Application>
  <PresentationFormat>Widescreen</PresentationFormat>
  <Paragraphs>62</Paragraphs>
  <Slides>9</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SimHei</vt:lpstr>
      <vt:lpstr>Arial</vt:lpstr>
      <vt:lpstr>Calibri</vt:lpstr>
      <vt:lpstr>Segoe UI</vt:lpstr>
      <vt:lpstr>Segoe UI Light</vt:lpstr>
      <vt:lpstr>Segoe UI Semibold</vt:lpstr>
      <vt:lpstr>Times New Roman</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2020-03-03T04:21:10Z</dcterms:created>
  <dcterms:modified xsi:type="dcterms:W3CDTF">2020-03-03T04:21:19Z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