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4599"/>
  </p:normalViewPr>
  <p:slideViewPr>
    <p:cSldViewPr snapToGrid="0" snapToObjects="1">
      <p:cViewPr varScale="1">
        <p:scale>
          <a:sx n="112" d="100"/>
          <a:sy n="112" d="100"/>
        </p:scale>
        <p:origin x="57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7/2/18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5C8474-7BFF-E846-BF5B-48891442895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This Page is intentionally </a:t>
            </a:r>
            <a:r>
              <a:rPr lang="en-US"/>
              <a:t>left blank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C084C94-8A31-1B45-92D7-0C993471987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151484"/>
      </p:ext>
    </p:extLst>
  </p:cSld>
  <p:clrMapOvr>
    <a:masterClrMapping/>
  </p:clrMapOvr>
</p:sld>
</file>

<file path=ppt/theme/theme1.xml><?xml version="1.0" encoding="utf-8"?>
<a:theme xmlns:a="http://schemas.openxmlformats.org/drawingml/2006/main" name="Parcel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Parcel</Template>
  <TotalTime>0</TotalTime>
  <Words>6</Words>
  <Application>Microsoft Macintosh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Gill Sans MT</vt:lpstr>
      <vt:lpstr>Parcel</vt:lpstr>
      <vt:lpstr>This Page is intentionally left blank</vt:lpstr>
    </vt:vector>
  </TitlesOfParts>
  <Company/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Page is intentionally left blank</dc:title>
  <dc:creator>Joshua Wharton</dc:creator>
  <cp:lastModifiedBy>Joshua Wharton</cp:lastModifiedBy>
  <cp:revision>1</cp:revision>
  <dcterms:created xsi:type="dcterms:W3CDTF">2018-07-02T14:22:50Z</dcterms:created>
  <dcterms:modified xsi:type="dcterms:W3CDTF">2018-07-02T14:23:29Z</dcterms:modified>
</cp:coreProperties>
</file>

<file path=docProps/thumbnail.jpeg>
</file>